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5"/>
  </p:notesMasterIdLst>
  <p:handoutMasterIdLst>
    <p:handoutMasterId r:id="rId6"/>
  </p:handoutMasterIdLst>
  <p:sldIdLst>
    <p:sldId id="257" r:id="rId3"/>
    <p:sldId id="256" r:id="rId4"/>
  </p:sldIdLst>
  <p:sldSz cx="6858000" cy="9144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2880">
          <p15:clr>
            <a:srgbClr val="A4A3A4"/>
          </p15:clr>
        </p15:guide>
        <p15:guide id="4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452" y="96"/>
      </p:cViewPr>
      <p:guideLst>
        <p:guide orient="horz" pos="2160"/>
        <p:guide pos="2880"/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4002" y="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30EFD4-FD8C-4D2F-94D0-F034968C2960}" type="datetimeFigureOut">
              <a:rPr lang="ko-KR" altLang="en-US" smtClean="0"/>
              <a:t>2023-05-30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154208-BCC5-438E-9C6D-5078164A773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708143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F30E65-241F-4252-B529-34CC8ACD0144}" type="datetimeFigureOut">
              <a:rPr lang="ko-KR" altLang="en-US" smtClean="0"/>
              <a:t>2023-05-30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08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7AC862-9675-40AD-A2CE-BC26DA1509C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573861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3126" userDrawn="1">
          <p15:clr>
            <a:srgbClr val="F26B43"/>
          </p15:clr>
        </p15:guide>
        <p15:guide id="2" pos="2141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2003425" y="744538"/>
            <a:ext cx="2790825" cy="3722687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7AC862-9675-40AD-A2CE-BC26DA1509CD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77724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736" y="2151069"/>
            <a:ext cx="4752528" cy="4841862"/>
          </a:xfrm>
          <a:prstGeom prst="rect">
            <a:avLst/>
          </a:prstGeom>
        </p:spPr>
      </p:pic>
      <p:graphicFrame>
        <p:nvGraphicFramePr>
          <p:cNvPr id="26" name="표 25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705542692"/>
              </p:ext>
            </p:extLst>
          </p:nvPr>
        </p:nvGraphicFramePr>
        <p:xfrm>
          <a:off x="229346" y="325996"/>
          <a:ext cx="6399309" cy="849200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331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31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3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45041">
                <a:tc>
                  <a:txBody>
                    <a:bodyPr/>
                    <a:lstStyle/>
                    <a:p>
                      <a:pPr latinLnBrk="1"/>
                      <a:endParaRPr lang="ko-KR" altLang="en-US" sz="2400" dirty="0"/>
                    </a:p>
                  </a:txBody>
                  <a:tcPr marL="68580" marR="68580" marT="60960" marB="6096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400" dirty="0"/>
                    </a:p>
                  </a:txBody>
                  <a:tcPr marL="68580" marR="68580" marT="60960" marB="6096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400" dirty="0"/>
                    </a:p>
                  </a:txBody>
                  <a:tcPr marL="68580" marR="68580" marT="60960" marB="6096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15656">
                <a:tc>
                  <a:txBody>
                    <a:bodyPr/>
                    <a:lstStyle/>
                    <a:p>
                      <a:pPr latinLnBrk="1"/>
                      <a:endParaRPr lang="ko-KR" altLang="en-US" sz="2400" dirty="0"/>
                    </a:p>
                  </a:txBody>
                  <a:tcPr marL="68580" marR="68580" marT="60960" marB="6096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400" dirty="0"/>
                    </a:p>
                  </a:txBody>
                  <a:tcPr marL="68580" marR="68580" marT="60960" marB="6096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400" dirty="0"/>
                    </a:p>
                  </a:txBody>
                  <a:tcPr marL="68580" marR="68580" marT="60960" marB="6096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15656">
                <a:tc>
                  <a:txBody>
                    <a:bodyPr/>
                    <a:lstStyle/>
                    <a:p>
                      <a:pPr latinLnBrk="1"/>
                      <a:endParaRPr lang="ko-KR" altLang="en-US" sz="2400" dirty="0"/>
                    </a:p>
                  </a:txBody>
                  <a:tcPr marL="68580" marR="68580" marT="60960" marB="6096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400" dirty="0"/>
                    </a:p>
                  </a:txBody>
                  <a:tcPr marL="68580" marR="68580" marT="60960" marB="6096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400" dirty="0"/>
                    </a:p>
                  </a:txBody>
                  <a:tcPr marL="68580" marR="68580" marT="60960" marB="6096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15656">
                <a:tc>
                  <a:txBody>
                    <a:bodyPr/>
                    <a:lstStyle/>
                    <a:p>
                      <a:pPr latinLnBrk="1"/>
                      <a:endParaRPr lang="ko-KR" altLang="en-US" sz="2400" dirty="0"/>
                    </a:p>
                  </a:txBody>
                  <a:tcPr marL="68580" marR="68580" marT="60960" marB="6096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400" dirty="0"/>
                    </a:p>
                  </a:txBody>
                  <a:tcPr marL="68580" marR="68580" marT="60960" marB="6096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400" dirty="0"/>
                    </a:p>
                  </a:txBody>
                  <a:tcPr marL="68580" marR="68580" marT="60960" marB="6096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7" name="TextBox 26"/>
          <p:cNvSpPr txBox="1"/>
          <p:nvPr userDrawn="1"/>
        </p:nvSpPr>
        <p:spPr>
          <a:xfrm>
            <a:off x="3789040" y="107504"/>
            <a:ext cx="14041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b="1" dirty="0" err="1">
                <a:solidFill>
                  <a:schemeClr val="bg1">
                    <a:lumMod val="65000"/>
                  </a:schemeClr>
                </a:solidFill>
                <a:latin typeface="+mn-lt"/>
              </a:rPr>
              <a:t>브랜드명</a:t>
            </a:r>
            <a:r>
              <a:rPr lang="ko-KR" altLang="en-US" sz="1200" b="1" baseline="0" dirty="0">
                <a:solidFill>
                  <a:schemeClr val="bg1">
                    <a:lumMod val="65000"/>
                  </a:schemeClr>
                </a:solidFill>
                <a:latin typeface="+mn-lt"/>
              </a:rPr>
              <a:t> </a:t>
            </a:r>
            <a:r>
              <a:rPr lang="en-US" altLang="ko-KR" sz="1200" b="1" baseline="0" dirty="0">
                <a:solidFill>
                  <a:schemeClr val="bg1">
                    <a:lumMod val="65000"/>
                  </a:schemeClr>
                </a:solidFill>
                <a:latin typeface="+mn-lt"/>
              </a:rPr>
              <a:t>:</a:t>
            </a:r>
            <a:endParaRPr lang="en-US" altLang="ko-KR" sz="1200" b="1" dirty="0">
              <a:solidFill>
                <a:schemeClr val="bg1">
                  <a:lumMod val="65000"/>
                </a:schemeClr>
              </a:solidFill>
              <a:latin typeface="+mn-lt"/>
            </a:endParaRPr>
          </a:p>
        </p:txBody>
      </p:sp>
      <p:sp>
        <p:nvSpPr>
          <p:cNvPr id="29" name="TextBox 28"/>
          <p:cNvSpPr txBox="1"/>
          <p:nvPr userDrawn="1"/>
        </p:nvSpPr>
        <p:spPr>
          <a:xfrm>
            <a:off x="4543203" y="8893060"/>
            <a:ext cx="227017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800" dirty="0">
                <a:solidFill>
                  <a:schemeClr val="bg1">
                    <a:lumMod val="65000"/>
                  </a:schemeClr>
                </a:solidFill>
              </a:rPr>
              <a:t>최신 </a:t>
            </a:r>
            <a:r>
              <a:rPr lang="en-US" altLang="ko-KR" sz="800" dirty="0">
                <a:solidFill>
                  <a:schemeClr val="bg1">
                    <a:lumMod val="65000"/>
                  </a:schemeClr>
                </a:solidFill>
              </a:rPr>
              <a:t>2</a:t>
            </a:r>
            <a:r>
              <a:rPr lang="ko-KR" altLang="en-US" sz="800" dirty="0">
                <a:solidFill>
                  <a:schemeClr val="bg1">
                    <a:lumMod val="65000"/>
                  </a:schemeClr>
                </a:solidFill>
              </a:rPr>
              <a:t>시즌 </a:t>
            </a:r>
            <a:r>
              <a:rPr lang="ko-KR" altLang="en-US" sz="800" dirty="0" err="1">
                <a:solidFill>
                  <a:schemeClr val="bg1">
                    <a:lumMod val="65000"/>
                  </a:schemeClr>
                </a:solidFill>
              </a:rPr>
              <a:t>룩북</a:t>
            </a:r>
            <a:r>
              <a:rPr lang="ko-KR" altLang="en-US" sz="800" dirty="0">
                <a:solidFill>
                  <a:schemeClr val="bg1">
                    <a:lumMod val="65000"/>
                  </a:schemeClr>
                </a:solidFill>
              </a:rPr>
              <a:t> 중 대표 </a:t>
            </a:r>
            <a:r>
              <a:rPr lang="en-US" altLang="ko-KR" sz="800" dirty="0">
                <a:solidFill>
                  <a:schemeClr val="bg1">
                    <a:lumMod val="65000"/>
                  </a:schemeClr>
                </a:solidFill>
              </a:rPr>
              <a:t>12</a:t>
            </a:r>
            <a:r>
              <a:rPr lang="ko-KR" altLang="en-US" sz="800" dirty="0">
                <a:solidFill>
                  <a:schemeClr val="bg1">
                    <a:lumMod val="65000"/>
                  </a:schemeClr>
                </a:solidFill>
              </a:rPr>
              <a:t>컷</a:t>
            </a:r>
            <a:r>
              <a:rPr lang="en-US" altLang="ko-KR" sz="800" dirty="0">
                <a:solidFill>
                  <a:schemeClr val="bg1">
                    <a:lumMod val="65000"/>
                  </a:schemeClr>
                </a:solidFill>
              </a:rPr>
              <a:t>(6</a:t>
            </a:r>
            <a:r>
              <a:rPr lang="ko-KR" altLang="en-US" sz="800" dirty="0">
                <a:solidFill>
                  <a:schemeClr val="bg1">
                    <a:lumMod val="65000"/>
                  </a:schemeClr>
                </a:solidFill>
              </a:rPr>
              <a:t>컷 이상 필수</a:t>
            </a:r>
            <a:r>
              <a:rPr lang="en-US" altLang="ko-KR" sz="800" dirty="0">
                <a:solidFill>
                  <a:schemeClr val="bg1">
                    <a:lumMod val="65000"/>
                  </a:schemeClr>
                </a:solidFill>
              </a:rPr>
              <a:t>)</a:t>
            </a:r>
            <a:endParaRPr lang="ko-KR" alt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92272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D060F-C5EE-4C31-824A-45382B3A028D}" type="datetime1">
              <a:rPr lang="ko-KR" altLang="en-US" smtClean="0"/>
              <a:t>2023-05-30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7C933-B11F-4C2F-82D6-D436D57022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03566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4972050" y="366188"/>
            <a:ext cx="1543050" cy="7802033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42900" y="366188"/>
            <a:ext cx="4514850" cy="7802033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69F9D-CEA8-4FC4-A884-171A3098193B}" type="datetime1">
              <a:rPr lang="ko-KR" altLang="en-US" smtClean="0"/>
              <a:t>2023-05-30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7C933-B11F-4C2F-82D6-D436D57022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3506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2840572"/>
            <a:ext cx="5829300" cy="196003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8FE8B-7424-4EED-8DAE-DDE9BFB2A9D0}" type="datetime1">
              <a:rPr lang="ko-KR" altLang="en-US" smtClean="0"/>
              <a:t>2023-05-30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4809-0464-439C-AA29-CA539E8EBB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4254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3709F-8108-4194-939D-D3D7D09ECE3B}" type="datetime1">
              <a:rPr lang="ko-KR" altLang="en-US" smtClean="0"/>
              <a:t>2023-05-30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4809-0464-439C-AA29-CA539E8EBB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229059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735" y="5875869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7954F-55E1-4148-91D9-52B27C3A3408}" type="datetime1">
              <a:rPr lang="ko-KR" altLang="en-US" smtClean="0"/>
              <a:t>2023-05-30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4809-0464-439C-AA29-CA539E8EBB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635242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7DE6F-B92C-441C-9300-E4021913FB64}" type="datetime1">
              <a:rPr lang="ko-KR" altLang="en-US" smtClean="0"/>
              <a:t>2023-05-30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4809-0464-439C-AA29-CA539E8EBB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50127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046818"/>
            <a:ext cx="3030141" cy="85301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772" y="2046818"/>
            <a:ext cx="3031331" cy="85301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72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968B0-F19B-4DE8-B72D-2F339EDBDFC1}" type="datetime1">
              <a:rPr lang="ko-KR" altLang="en-US" smtClean="0"/>
              <a:t>2023-05-30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4809-0464-439C-AA29-CA539E8EBB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248562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C9CB9-EAEC-43DE-A56B-68281E77C282}" type="datetime1">
              <a:rPr lang="ko-KR" altLang="en-US" smtClean="0"/>
              <a:t>2023-05-30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4809-0464-439C-AA29-CA539E8EBB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05305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7D608-C0B7-4CDF-9875-7F296282F5B7}" type="datetime1">
              <a:rPr lang="ko-KR" altLang="en-US" smtClean="0"/>
              <a:t>2023-05-30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4809-0464-439C-AA29-CA539E8EBB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2305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3" y="364066"/>
            <a:ext cx="2256235" cy="154940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7" y="364071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3" y="1913471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2D7D3-B87C-46AC-B89A-4DC1B7D1F150}" type="datetime1">
              <a:rPr lang="ko-KR" altLang="en-US" smtClean="0"/>
              <a:t>2023-05-30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4809-0464-439C-AA29-CA539E8EBB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86055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B188D-3F9A-4FAC-8B09-4BD6EB4648E8}" type="datetime1">
              <a:rPr lang="ko-KR" altLang="en-US" smtClean="0"/>
              <a:t>2023-05-30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209308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216" y="6400802"/>
            <a:ext cx="4114800" cy="75565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6" y="7156453"/>
            <a:ext cx="4114800" cy="10731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0C67B-356F-4EA0-9971-BDD5E5451E0F}" type="datetime1">
              <a:rPr lang="ko-KR" altLang="en-US" smtClean="0"/>
              <a:t>2023-05-30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4809-0464-439C-AA29-CA539E8EBB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650329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DE373-0164-4E33-A467-65DC2FC16330}" type="datetime1">
              <a:rPr lang="ko-KR" altLang="en-US" smtClean="0"/>
              <a:t>2023-05-30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4809-0464-439C-AA29-CA539E8EBB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643894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4972050" y="366188"/>
            <a:ext cx="1543050" cy="7802033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42900" y="366188"/>
            <a:ext cx="4514850" cy="7802033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47C05-71C2-4059-AD16-2760DB520A9F}" type="datetime1">
              <a:rPr lang="ko-KR" altLang="en-US" smtClean="0"/>
              <a:t>2023-05-30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4809-0464-439C-AA29-CA539E8EBB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899360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735" y="5875869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7A741-8804-49F0-95BD-4FFA233462DF}" type="datetime1">
              <a:rPr lang="ko-KR" altLang="en-US" smtClean="0"/>
              <a:t>2023-05-30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7C933-B11F-4C2F-82D6-D436D57022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5363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39EAB-E640-41EB-9762-D6E1E793FE0D}" type="datetime1">
              <a:rPr lang="ko-KR" altLang="en-US" smtClean="0"/>
              <a:t>2023-05-30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7C933-B11F-4C2F-82D6-D436D57022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4473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046818"/>
            <a:ext cx="3030141" cy="85301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772" y="2046818"/>
            <a:ext cx="3031331" cy="85301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72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A4E78-ED6D-4A4B-944A-CD0801B5B3E1}" type="datetime1">
              <a:rPr lang="ko-KR" altLang="en-US" smtClean="0"/>
              <a:t>2023-05-30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7C933-B11F-4C2F-82D6-D436D57022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6122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2AB20-1728-4CDB-B180-7B6274F67155}" type="datetime1">
              <a:rPr lang="ko-KR" altLang="en-US" smtClean="0"/>
              <a:t>2023-05-30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7C933-B11F-4C2F-82D6-D436D57022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7953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C1CF0-790D-4212-89D3-34CB85A03FBA}" type="datetime1">
              <a:rPr lang="ko-KR" altLang="en-US" smtClean="0"/>
              <a:t>2023-05-30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7C933-B11F-4C2F-82D6-D436D57022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409083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3" y="364066"/>
            <a:ext cx="2256235" cy="154940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7" y="364071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3" y="1913471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C9C0A-5EC4-435E-98D7-083F8545BD70}" type="datetime1">
              <a:rPr lang="ko-KR" altLang="en-US" smtClean="0"/>
              <a:t>2023-05-30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7C933-B11F-4C2F-82D6-D436D57022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368867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216" y="6400802"/>
            <a:ext cx="4114800" cy="75565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6" y="7156453"/>
            <a:ext cx="4114800" cy="10731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86AF9-D86B-46C1-A48B-E42206C7C108}" type="datetime1">
              <a:rPr lang="ko-KR" altLang="en-US" smtClean="0"/>
              <a:t>2023-05-30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7C933-B11F-4C2F-82D6-D436D57022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45644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42900" y="366185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2900" y="8475137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80B26-BC00-494E-A6E1-98C3ABD18EBC}" type="datetime1">
              <a:rPr lang="ko-KR" altLang="en-US" smtClean="0"/>
              <a:t>2023-05-30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3150" y="8475137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4900" y="8475137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7C933-B11F-4C2F-82D6-D436D57022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8913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42900" y="366185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2900" y="8475137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97B619-36D0-4525-BAEC-4B3669851C0C}" type="datetime1">
              <a:rPr lang="ko-KR" altLang="en-US" smtClean="0"/>
              <a:t>2023-05-30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3150" y="8475137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4900" y="8475137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64809-0464-439C-AA29-CA539E8EBB21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7" name="그림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634" y="155512"/>
            <a:ext cx="654380" cy="1185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841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7C933-B11F-4C2F-82D6-D436D5702230}" type="slidenum">
              <a:rPr lang="ko-KR" altLang="en-US" smtClean="0"/>
              <a:t>1</a:t>
            </a:fld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79512" y="167736"/>
            <a:ext cx="200567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>
                <a:solidFill>
                  <a:srgbClr val="C00000"/>
                </a:solidFill>
              </a:rPr>
              <a:t>※ </a:t>
            </a:r>
            <a:r>
              <a:rPr lang="ko-KR" altLang="en-US" sz="1000" dirty="0">
                <a:solidFill>
                  <a:srgbClr val="C00000"/>
                </a:solidFill>
              </a:rPr>
              <a:t>본 페이지는 제출시 삭제바람</a:t>
            </a:r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292088" y="1475656"/>
            <a:ext cx="6273824" cy="42393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ko-KR" altLang="en-US" sz="1800" b="1" dirty="0">
                <a:solidFill>
                  <a:srgbClr val="C00000"/>
                </a:solidFill>
                <a:latin typeface="+mj-ea"/>
              </a:rPr>
              <a:t>제품 컷 양식 유의사항</a:t>
            </a:r>
            <a:endParaRPr lang="en-US" altLang="ko-KR" sz="1800" b="1" dirty="0">
              <a:solidFill>
                <a:srgbClr val="C00000"/>
              </a:solidFill>
              <a:latin typeface="+mj-ea"/>
            </a:endParaRPr>
          </a:p>
          <a:p>
            <a:pPr>
              <a:lnSpc>
                <a:spcPct val="150000"/>
              </a:lnSpc>
            </a:pPr>
            <a:br>
              <a:rPr lang="en-US" altLang="ko-KR" sz="1400" b="1" dirty="0">
                <a:solidFill>
                  <a:srgbClr val="C00000"/>
                </a:solidFill>
                <a:latin typeface="+mj-ea"/>
              </a:rPr>
            </a:br>
            <a:endParaRPr lang="en-US" altLang="ko-KR" sz="1400" b="1" dirty="0">
              <a:solidFill>
                <a:srgbClr val="C00000"/>
              </a:solidFill>
              <a:latin typeface="+mj-ea"/>
            </a:endParaRPr>
          </a:p>
          <a:p>
            <a:pPr>
              <a:lnSpc>
                <a:spcPct val="150000"/>
              </a:lnSpc>
            </a:pPr>
            <a:endParaRPr lang="en-US" altLang="ko-KR" sz="1000" dirty="0">
              <a:solidFill>
                <a:schemeClr val="bg1"/>
              </a:solidFill>
              <a:latin typeface="+mj-ea"/>
            </a:endParaRPr>
          </a:p>
          <a:p>
            <a:pPr marL="182563" indent="-182563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1200" dirty="0">
                <a:latin typeface="+mj-ea"/>
              </a:rPr>
              <a:t>정해진 양식에 맞춰 작성</a:t>
            </a:r>
            <a:r>
              <a:rPr lang="en-US" altLang="ko-KR" sz="1200" dirty="0">
                <a:latin typeface="+mj-ea"/>
              </a:rPr>
              <a:t>(</a:t>
            </a:r>
            <a:r>
              <a:rPr lang="ko-KR" altLang="en-US" sz="1200" dirty="0">
                <a:latin typeface="+mj-ea"/>
              </a:rPr>
              <a:t>심사 자료로 활용됨</a:t>
            </a:r>
            <a:r>
              <a:rPr lang="en-US" altLang="ko-KR" sz="1200" dirty="0">
                <a:latin typeface="+mj-ea"/>
              </a:rPr>
              <a:t>)</a:t>
            </a:r>
          </a:p>
          <a:p>
            <a:pPr marL="182563" indent="-182563" algn="l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altLang="ko-KR" sz="1200" dirty="0">
              <a:latin typeface="+mj-ea"/>
            </a:endParaRPr>
          </a:p>
          <a:p>
            <a:pPr marL="182563" indent="-182563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1200" dirty="0">
                <a:latin typeface="+mj-ea"/>
              </a:rPr>
              <a:t>최근 </a:t>
            </a:r>
            <a:r>
              <a:rPr lang="en-US" altLang="ko-KR" sz="1200" dirty="0">
                <a:latin typeface="+mj-ea"/>
              </a:rPr>
              <a:t>2</a:t>
            </a:r>
            <a:r>
              <a:rPr lang="ko-KR" altLang="en-US" sz="1200" dirty="0">
                <a:latin typeface="+mj-ea"/>
              </a:rPr>
              <a:t>시즌 </a:t>
            </a:r>
            <a:r>
              <a:rPr lang="ko-KR" altLang="en-US" sz="1200" dirty="0" err="1">
                <a:latin typeface="+mj-ea"/>
              </a:rPr>
              <a:t>룩북</a:t>
            </a:r>
            <a:r>
              <a:rPr lang="ko-KR" altLang="en-US" sz="1200" dirty="0">
                <a:latin typeface="+mj-ea"/>
              </a:rPr>
              <a:t> 중 대표 이미지 </a:t>
            </a:r>
            <a:r>
              <a:rPr lang="en-US" altLang="ko-KR" sz="1200" dirty="0">
                <a:latin typeface="+mj-ea"/>
              </a:rPr>
              <a:t>12</a:t>
            </a:r>
            <a:r>
              <a:rPr lang="ko-KR" altLang="en-US" sz="1200" dirty="0">
                <a:latin typeface="+mj-ea"/>
              </a:rPr>
              <a:t>컷 삽입 </a:t>
            </a:r>
          </a:p>
          <a:p>
            <a:pPr marL="85725" algn="l">
              <a:lnSpc>
                <a:spcPct val="150000"/>
              </a:lnSpc>
            </a:pPr>
            <a:r>
              <a:rPr lang="en-US" altLang="ko-KR" sz="1200" dirty="0">
                <a:latin typeface="+mj-ea"/>
              </a:rPr>
              <a:t>* </a:t>
            </a:r>
            <a:r>
              <a:rPr lang="ko-KR" altLang="en-US" sz="1200" dirty="0">
                <a:latin typeface="+mj-ea"/>
              </a:rPr>
              <a:t>이미지 부족 시</a:t>
            </a:r>
            <a:r>
              <a:rPr lang="en-US" altLang="ko-KR" sz="1200" dirty="0">
                <a:latin typeface="+mj-ea"/>
              </a:rPr>
              <a:t>,</a:t>
            </a:r>
            <a:r>
              <a:rPr lang="ko-KR" altLang="en-US" sz="1200" dirty="0">
                <a:latin typeface="+mj-ea"/>
              </a:rPr>
              <a:t> 최소 </a:t>
            </a:r>
            <a:r>
              <a:rPr lang="en-US" altLang="ko-KR" sz="1200" dirty="0">
                <a:latin typeface="+mj-ea"/>
              </a:rPr>
              <a:t>6</a:t>
            </a:r>
            <a:r>
              <a:rPr lang="ko-KR" altLang="en-US" sz="1200" dirty="0">
                <a:latin typeface="+mj-ea"/>
              </a:rPr>
              <a:t>컷 이상 필수</a:t>
            </a:r>
            <a:endParaRPr lang="en-US" altLang="ko-KR" sz="1200" dirty="0">
              <a:latin typeface="+mj-ea"/>
            </a:endParaRPr>
          </a:p>
          <a:p>
            <a:pPr marL="85725" algn="l">
              <a:lnSpc>
                <a:spcPct val="150000"/>
              </a:lnSpc>
            </a:pPr>
            <a:endParaRPr lang="en-US" altLang="ko-KR" sz="1200" dirty="0">
              <a:latin typeface="+mj-ea"/>
            </a:endParaRPr>
          </a:p>
          <a:p>
            <a:pPr marL="171450" indent="-17145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altLang="ko-KR" sz="1200" dirty="0">
                <a:latin typeface="+mj-ea"/>
              </a:rPr>
              <a:t>PPT</a:t>
            </a:r>
            <a:r>
              <a:rPr lang="ko-KR" altLang="en-US" sz="1200" dirty="0">
                <a:latin typeface="+mj-ea"/>
              </a:rPr>
              <a:t>에 삽입 한 </a:t>
            </a:r>
            <a:r>
              <a:rPr lang="en-US" altLang="ko-KR" sz="1200" dirty="0">
                <a:latin typeface="+mj-ea"/>
              </a:rPr>
              <a:t>12</a:t>
            </a:r>
            <a:r>
              <a:rPr lang="ko-KR" altLang="en-US" sz="1200" dirty="0">
                <a:latin typeface="+mj-ea"/>
              </a:rPr>
              <a:t>컷 대표 이미지는 </a:t>
            </a:r>
            <a:r>
              <a:rPr lang="en-US" altLang="ko-KR" sz="1200" dirty="0">
                <a:latin typeface="+mj-ea"/>
              </a:rPr>
              <a:t>JPG </a:t>
            </a:r>
            <a:r>
              <a:rPr lang="ko-KR" altLang="en-US" sz="1200" dirty="0">
                <a:latin typeface="+mj-ea"/>
              </a:rPr>
              <a:t>파일로 따로</a:t>
            </a:r>
            <a:r>
              <a:rPr lang="en-US" altLang="ko-KR" sz="1200" dirty="0">
                <a:latin typeface="+mj-ea"/>
              </a:rPr>
              <a:t>, </a:t>
            </a:r>
            <a:r>
              <a:rPr lang="ko-KR" altLang="en-US" sz="1200" dirty="0">
                <a:latin typeface="+mj-ea"/>
              </a:rPr>
              <a:t>다른 제출 자료와 함께 첨부</a:t>
            </a:r>
            <a:endParaRPr lang="en-US" altLang="ko-KR" sz="1200" dirty="0">
              <a:latin typeface="+mj-ea"/>
            </a:endParaRPr>
          </a:p>
          <a:p>
            <a:pPr algn="l">
              <a:lnSpc>
                <a:spcPct val="150000"/>
              </a:lnSpc>
            </a:pPr>
            <a:r>
              <a:rPr lang="en-US" altLang="ko-KR" sz="1200" dirty="0">
                <a:latin typeface="+mj-ea"/>
              </a:rPr>
              <a:t>  * JPG </a:t>
            </a:r>
            <a:r>
              <a:rPr lang="ko-KR" altLang="en-US" sz="1200" dirty="0">
                <a:latin typeface="+mj-ea"/>
              </a:rPr>
              <a:t>사이즈 </a:t>
            </a:r>
            <a:r>
              <a:rPr lang="en-US" altLang="ko-KR" sz="1200" dirty="0">
                <a:latin typeface="+mj-ea"/>
              </a:rPr>
              <a:t>: 650x1200px, </a:t>
            </a:r>
            <a:r>
              <a:rPr lang="ko-KR" altLang="en-US" sz="1200" dirty="0">
                <a:latin typeface="+mj-ea"/>
              </a:rPr>
              <a:t>파일당 </a:t>
            </a:r>
            <a:r>
              <a:rPr lang="en-US" altLang="ko-KR" sz="1200" dirty="0">
                <a:latin typeface="+mj-ea"/>
              </a:rPr>
              <a:t>500KB </a:t>
            </a:r>
            <a:r>
              <a:rPr lang="ko-KR" altLang="en-US" sz="1200" dirty="0">
                <a:latin typeface="+mj-ea"/>
              </a:rPr>
              <a:t>이하</a:t>
            </a:r>
            <a:r>
              <a:rPr lang="en-US" altLang="ko-KR" sz="1200" dirty="0">
                <a:latin typeface="+mj-ea"/>
              </a:rPr>
              <a:t>(</a:t>
            </a:r>
            <a:r>
              <a:rPr lang="ko-KR" altLang="en-US" sz="1200" dirty="0">
                <a:latin typeface="+mj-ea"/>
              </a:rPr>
              <a:t>인쇄 시 깨지지 않을 정도의 용량</a:t>
            </a:r>
            <a:r>
              <a:rPr lang="en-US" altLang="ko-KR" sz="1200" dirty="0">
                <a:latin typeface="+mj-ea"/>
              </a:rPr>
              <a:t>)</a:t>
            </a:r>
          </a:p>
          <a:p>
            <a:pPr algn="l">
              <a:lnSpc>
                <a:spcPct val="150000"/>
              </a:lnSpc>
            </a:pPr>
            <a:endParaRPr lang="en-US" altLang="ko-KR" sz="1200" dirty="0">
              <a:latin typeface="+mj-ea"/>
            </a:endParaRPr>
          </a:p>
          <a:p>
            <a:pPr marL="171450" indent="-17145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altLang="ko-KR" sz="1200" dirty="0">
                <a:latin typeface="+mj-ea"/>
              </a:rPr>
              <a:t>PPT </a:t>
            </a:r>
            <a:r>
              <a:rPr lang="ko-KR" altLang="en-US" sz="1200" dirty="0">
                <a:latin typeface="+mj-ea"/>
              </a:rPr>
              <a:t>포함 모든 제출자료는 </a:t>
            </a:r>
            <a:r>
              <a:rPr lang="en-US" altLang="ko-KR" sz="1200" dirty="0">
                <a:latin typeface="+mj-ea"/>
              </a:rPr>
              <a:t>1</a:t>
            </a:r>
            <a:r>
              <a:rPr lang="ko-KR" altLang="en-US" sz="1200" dirty="0">
                <a:latin typeface="+mj-ea"/>
              </a:rPr>
              <a:t>개의 </a:t>
            </a:r>
            <a:r>
              <a:rPr lang="en-US" altLang="ko-KR" sz="1200" dirty="0">
                <a:latin typeface="+mj-ea"/>
              </a:rPr>
              <a:t>ZIP </a:t>
            </a:r>
            <a:r>
              <a:rPr lang="ko-KR" altLang="en-US" sz="1200" dirty="0">
                <a:latin typeface="+mj-ea"/>
              </a:rPr>
              <a:t>압축하여 제출해야 하며 총용량은 </a:t>
            </a:r>
            <a:r>
              <a:rPr lang="en-US" altLang="ko-KR" sz="1200" dirty="0">
                <a:latin typeface="+mj-ea"/>
              </a:rPr>
              <a:t>15MB </a:t>
            </a:r>
            <a:r>
              <a:rPr lang="ko-KR" altLang="en-US" sz="1200" dirty="0">
                <a:latin typeface="+mj-ea"/>
              </a:rPr>
              <a:t>이하로  제안합니다</a:t>
            </a:r>
            <a:r>
              <a:rPr lang="en-US" altLang="ko-KR" sz="1200" dirty="0">
                <a:latin typeface="+mj-ea"/>
              </a:rPr>
              <a:t>.(</a:t>
            </a:r>
            <a:r>
              <a:rPr lang="ko-KR" altLang="en-US" sz="1200" dirty="0">
                <a:latin typeface="+mj-ea"/>
              </a:rPr>
              <a:t>초과 시 업로드 불가</a:t>
            </a:r>
            <a:r>
              <a:rPr lang="en-US" altLang="ko-KR" sz="1200" dirty="0">
                <a:latin typeface="+mj-ea"/>
              </a:rPr>
              <a:t>)</a:t>
            </a:r>
          </a:p>
          <a:p>
            <a:pPr algn="l">
              <a:lnSpc>
                <a:spcPct val="150000"/>
              </a:lnSpc>
            </a:pPr>
            <a:r>
              <a:rPr lang="ko-KR" altLang="en-US" sz="1200" dirty="0">
                <a:latin typeface="+mj-ea"/>
              </a:rPr>
              <a:t>  </a:t>
            </a:r>
            <a:r>
              <a:rPr lang="en-US" altLang="ko-KR" sz="1200" dirty="0">
                <a:latin typeface="+mj-ea"/>
              </a:rPr>
              <a:t>* PPT </a:t>
            </a:r>
            <a:r>
              <a:rPr lang="ko-KR" altLang="en-US" sz="1200" dirty="0">
                <a:latin typeface="+mj-ea"/>
              </a:rPr>
              <a:t>작성 시 사진 용량이 크지 않은 것으로 삽입 요망</a:t>
            </a:r>
            <a:endParaRPr lang="en-US" altLang="ko-KR" sz="12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440752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/>
          <p:cNvGrpSpPr/>
          <p:nvPr/>
        </p:nvGrpSpPr>
        <p:grpSpPr>
          <a:xfrm>
            <a:off x="404664" y="362159"/>
            <a:ext cx="1867255" cy="2104924"/>
            <a:chOff x="265601" y="434167"/>
            <a:chExt cx="1867255" cy="2104924"/>
          </a:xfrm>
        </p:grpSpPr>
        <p:pic>
          <p:nvPicPr>
            <p:cNvPr id="28" name="그림 27"/>
            <p:cNvPicPr>
              <a:picLocks noChangeAspect="1"/>
            </p:cNvPicPr>
            <p:nvPr/>
          </p:nvPicPr>
          <p:blipFill>
            <a:blip r:embed="rId3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3431" y="434167"/>
              <a:ext cx="1747417" cy="2091937"/>
            </a:xfrm>
            <a:prstGeom prst="rect">
              <a:avLst/>
            </a:prstGeom>
          </p:spPr>
        </p:pic>
        <p:sp>
          <p:nvSpPr>
            <p:cNvPr id="29" name="TextBox 28"/>
            <p:cNvSpPr txBox="1"/>
            <p:nvPr/>
          </p:nvSpPr>
          <p:spPr>
            <a:xfrm>
              <a:off x="345850" y="460909"/>
              <a:ext cx="994917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800" dirty="0">
                  <a:solidFill>
                    <a:srgbClr val="C00000"/>
                  </a:solidFill>
                </a:rPr>
                <a:t>예시</a:t>
              </a:r>
              <a:r>
                <a:rPr lang="en-US" altLang="ko-KR" sz="800" dirty="0">
                  <a:solidFill>
                    <a:srgbClr val="C00000"/>
                  </a:solidFill>
                </a:rPr>
                <a:t>/</a:t>
              </a:r>
              <a:r>
                <a:rPr lang="ko-KR" altLang="en-US" sz="800" dirty="0">
                  <a:solidFill>
                    <a:srgbClr val="C00000"/>
                  </a:solidFill>
                </a:rPr>
                <a:t>제출시 삭제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265601" y="2200537"/>
              <a:ext cx="186725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800" dirty="0">
                  <a:solidFill>
                    <a:srgbClr val="C00000"/>
                  </a:solidFill>
                </a:rPr>
                <a:t>심사자료로 활용됩니다</a:t>
              </a:r>
              <a:r>
                <a:rPr lang="en-US" altLang="ko-KR" sz="800" dirty="0">
                  <a:solidFill>
                    <a:srgbClr val="C00000"/>
                  </a:solidFill>
                </a:rPr>
                <a:t>. </a:t>
              </a:r>
            </a:p>
            <a:p>
              <a:r>
                <a:rPr lang="ko-KR" altLang="en-US" sz="800" dirty="0">
                  <a:solidFill>
                    <a:srgbClr val="C00000"/>
                  </a:solidFill>
                </a:rPr>
                <a:t>테두리에 맞춰 이미지 삽입 바랍니다</a:t>
              </a:r>
              <a:r>
                <a:rPr lang="en-US" altLang="ko-KR" sz="800" dirty="0">
                  <a:solidFill>
                    <a:srgbClr val="C00000"/>
                  </a:solidFill>
                </a:rPr>
                <a:t>.</a:t>
              </a:r>
              <a:endParaRPr lang="ko-KR" altLang="en-US" sz="800" dirty="0">
                <a:solidFill>
                  <a:srgbClr val="C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135150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988</TotalTime>
  <Words>121</Words>
  <Application>Microsoft Office PowerPoint</Application>
  <PresentationFormat>화면 슬라이드 쇼(4:3)</PresentationFormat>
  <Paragraphs>19</Paragraphs>
  <Slides>2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2</vt:i4>
      </vt:variant>
      <vt:variant>
        <vt:lpstr>슬라이드 제목</vt:lpstr>
      </vt:variant>
      <vt:variant>
        <vt:i4>2</vt:i4>
      </vt:variant>
    </vt:vector>
  </HeadingPairs>
  <TitlesOfParts>
    <vt:vector size="7" baseType="lpstr">
      <vt:lpstr>맑은 고딕</vt:lpstr>
      <vt:lpstr>Arial</vt:lpstr>
      <vt:lpstr>Wingdings</vt:lpstr>
      <vt:lpstr>Office 테마</vt:lpstr>
      <vt:lpstr>디자인 사용자 지정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/ 이름</dc:title>
  <dc:creator>User</dc:creator>
  <cp:lastModifiedBy>admin</cp:lastModifiedBy>
  <cp:revision>69</cp:revision>
  <cp:lastPrinted>2021-04-07T02:12:42Z</cp:lastPrinted>
  <dcterms:created xsi:type="dcterms:W3CDTF">2019-06-10T04:10:20Z</dcterms:created>
  <dcterms:modified xsi:type="dcterms:W3CDTF">2023-05-30T06:12:19Z</dcterms:modified>
</cp:coreProperties>
</file>