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57" r:id="rId3"/>
    <p:sldId id="256" r:id="rId4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880">
          <p15:clr>
            <a:srgbClr val="A4A3A4"/>
          </p15:clr>
        </p15:guide>
        <p15:guide id="4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024" y="84"/>
      </p:cViewPr>
      <p:guideLst>
        <p:guide orient="horz" pos="2160"/>
        <p:guide pos="2880"/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0EFD4-FD8C-4D2F-94D0-F034968C2960}" type="datetimeFigureOut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54208-BCC5-438E-9C6D-5078164A77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70814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30E65-241F-4252-B529-34CC8ACD0144}" type="datetimeFigureOut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AC862-9675-40AD-A2CE-BC26DA1509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7386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003425" y="744538"/>
            <a:ext cx="27908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72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36" y="2151069"/>
            <a:ext cx="4752528" cy="4841862"/>
          </a:xfrm>
          <a:prstGeom prst="rect">
            <a:avLst/>
          </a:prstGeom>
        </p:spPr>
      </p:pic>
      <p:graphicFrame>
        <p:nvGraphicFramePr>
          <p:cNvPr id="26" name="표 2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05542692"/>
              </p:ext>
            </p:extLst>
          </p:nvPr>
        </p:nvGraphicFramePr>
        <p:xfrm>
          <a:off x="229346" y="325996"/>
          <a:ext cx="6399309" cy="8492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45041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565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565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565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 marL="68580" marR="68580" marT="60960" marB="609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 userDrawn="1"/>
        </p:nvSpPr>
        <p:spPr>
          <a:xfrm>
            <a:off x="3789040" y="107504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err="1">
                <a:solidFill>
                  <a:schemeClr val="bg1">
                    <a:lumMod val="65000"/>
                  </a:schemeClr>
                </a:solidFill>
                <a:latin typeface="+mn-lt"/>
              </a:rPr>
              <a:t>브랜드명</a:t>
            </a:r>
            <a:r>
              <a:rPr lang="ko-KR" altLang="en-US" sz="1200" b="1" baseline="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 </a:t>
            </a:r>
            <a:r>
              <a:rPr lang="en-US" altLang="ko-KR" sz="1200" b="1" baseline="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:</a:t>
            </a:r>
            <a:endParaRPr lang="en-US" altLang="ko-KR" sz="1200" b="1" dirty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 userDrawn="1"/>
        </p:nvSpPr>
        <p:spPr>
          <a:xfrm>
            <a:off x="4543203" y="8893060"/>
            <a:ext cx="22701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최신 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시즌 </a:t>
            </a:r>
            <a:r>
              <a:rPr lang="ko-KR" altLang="en-US" sz="800" dirty="0" err="1">
                <a:solidFill>
                  <a:schemeClr val="bg1">
                    <a:lumMod val="65000"/>
                  </a:schemeClr>
                </a:solidFill>
              </a:rPr>
              <a:t>룩북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 중 대표 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12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컷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(6</a:t>
            </a:r>
            <a:r>
              <a:rPr lang="ko-KR" altLang="en-US" sz="800" dirty="0">
                <a:solidFill>
                  <a:schemeClr val="bg1">
                    <a:lumMod val="65000"/>
                  </a:schemeClr>
                </a:solidFill>
              </a:rPr>
              <a:t>컷 이상 필수</a:t>
            </a:r>
            <a:r>
              <a:rPr lang="en-US" altLang="ko-KR" sz="800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ko-KR" alt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227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060F-C5EE-4C31-824A-45382B3A028D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356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9F9D-CEA8-4FC4-A884-171A3098193B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5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FE8B-7424-4EED-8DAE-DDE9BFB2A9D0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425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709F-8108-4194-939D-D3D7D09ECE3B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2905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7954F-55E1-4148-91D9-52B27C3A3408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3524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DE6F-B92C-441C-9300-E4021913FB64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1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2" y="2046818"/>
            <a:ext cx="303133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68B0-F19B-4DE8-B72D-2F339EDBDFC1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856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C9CB9-EAEC-43DE-A56B-68281E77C282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530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D608-C0B7-4CDF-9875-7F296282F5B7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230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364066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D7D3-B87C-46AC-B89A-4DC1B7D1F150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605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B188D-3F9A-4FAC-8B09-4BD6EB4648E8}" type="datetime1">
              <a:rPr lang="ko-KR" altLang="en-US" smtClean="0"/>
              <a:t>2024-04-25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0930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C67B-356F-4EA0-9971-BDD5E5451E0F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032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E373-0164-4E33-A467-65DC2FC16330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4389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C05-71C2-4059-AD16-2760DB520A9F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9936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A741-8804-49F0-95BD-4FFA233462DF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5363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9EAB-E640-41EB-9762-D6E1E793FE0D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447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2" y="2046818"/>
            <a:ext cx="3031331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4E78-ED6D-4A4B-944A-CD0801B5B3E1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12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2AB20-1728-4CDB-B180-7B6274F67155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9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1CF0-790D-4212-89D3-34CB85A03FBA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0908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364066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9C0A-5EC4-435E-98D7-083F8545BD70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8867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86AF9-D86B-46C1-A48B-E42206C7C108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564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80B26-BC00-494E-A6E1-98C3ABD18EBC}" type="datetime1">
              <a:rPr lang="ko-KR" altLang="en-US" smtClean="0"/>
              <a:t>2024-04-25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891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5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7B619-36D0-4525-BAEC-4B3669851C0C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34" y="155512"/>
            <a:ext cx="654380" cy="118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167736"/>
            <a:ext cx="20056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C00000"/>
                </a:solidFill>
              </a:rPr>
              <a:t>※ </a:t>
            </a:r>
            <a:r>
              <a:rPr lang="ko-KR" altLang="en-US" sz="1000" dirty="0">
                <a:solidFill>
                  <a:srgbClr val="C00000"/>
                </a:solidFill>
              </a:rPr>
              <a:t>본 페이지는 제출시 삭제바람</a:t>
            </a: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92088" y="1475656"/>
            <a:ext cx="6273824" cy="4239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sz="1800" b="1" dirty="0">
                <a:solidFill>
                  <a:srgbClr val="C00000"/>
                </a:solidFill>
                <a:latin typeface="+mj-ea"/>
              </a:rPr>
              <a:t>제품 컷 양식 유의사항</a:t>
            </a:r>
            <a:endParaRPr lang="en-US" altLang="ko-KR" sz="1800" b="1" dirty="0">
              <a:solidFill>
                <a:srgbClr val="C00000"/>
              </a:solidFill>
              <a:latin typeface="+mj-ea"/>
            </a:endParaRPr>
          </a:p>
          <a:p>
            <a:pPr>
              <a:lnSpc>
                <a:spcPct val="150000"/>
              </a:lnSpc>
            </a:pPr>
            <a:br>
              <a:rPr lang="en-US" altLang="ko-KR" sz="1400" b="1" dirty="0">
                <a:solidFill>
                  <a:srgbClr val="C00000"/>
                </a:solidFill>
                <a:latin typeface="+mj-ea"/>
              </a:rPr>
            </a:br>
            <a:endParaRPr lang="en-US" altLang="ko-KR" sz="1400" b="1" dirty="0">
              <a:solidFill>
                <a:srgbClr val="C00000"/>
              </a:solidFill>
              <a:latin typeface="+mj-ea"/>
            </a:endParaRPr>
          </a:p>
          <a:p>
            <a:pPr>
              <a:lnSpc>
                <a:spcPct val="150000"/>
              </a:lnSpc>
            </a:pPr>
            <a:endParaRPr lang="en-US" altLang="ko-KR" sz="1000" dirty="0">
              <a:solidFill>
                <a:schemeClr val="bg1"/>
              </a:solidFill>
              <a:latin typeface="+mj-ea"/>
            </a:endParaRPr>
          </a:p>
          <a:p>
            <a:pPr marL="182563" indent="-182563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j-ea"/>
              </a:rPr>
              <a:t>정해진 양식에 맞춰 작성</a:t>
            </a:r>
            <a:r>
              <a:rPr lang="en-US" altLang="ko-KR" sz="1200" dirty="0">
                <a:latin typeface="+mj-ea"/>
              </a:rPr>
              <a:t>(</a:t>
            </a:r>
            <a:r>
              <a:rPr lang="ko-KR" altLang="en-US" sz="1200" dirty="0">
                <a:latin typeface="+mj-ea"/>
              </a:rPr>
              <a:t>심사 자료로 활용됨</a:t>
            </a:r>
            <a:r>
              <a:rPr lang="en-US" altLang="ko-KR" sz="1200" dirty="0">
                <a:latin typeface="+mj-ea"/>
              </a:rPr>
              <a:t>)</a:t>
            </a:r>
          </a:p>
          <a:p>
            <a:pPr marL="182563" indent="-182563" algn="l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200" dirty="0">
              <a:latin typeface="+mj-ea"/>
            </a:endParaRPr>
          </a:p>
          <a:p>
            <a:pPr marL="182563" indent="-182563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dirty="0">
                <a:latin typeface="+mj-ea"/>
              </a:rPr>
              <a:t>최근 </a:t>
            </a:r>
            <a:r>
              <a:rPr lang="en-US" altLang="ko-KR" sz="1200" dirty="0">
                <a:latin typeface="+mj-ea"/>
              </a:rPr>
              <a:t>2</a:t>
            </a:r>
            <a:r>
              <a:rPr lang="ko-KR" altLang="en-US" sz="1200" dirty="0">
                <a:latin typeface="+mj-ea"/>
              </a:rPr>
              <a:t>시즌 </a:t>
            </a:r>
            <a:r>
              <a:rPr lang="ko-KR" altLang="en-US" sz="1200" dirty="0" err="1">
                <a:latin typeface="+mj-ea"/>
              </a:rPr>
              <a:t>룩북</a:t>
            </a:r>
            <a:r>
              <a:rPr lang="ko-KR" altLang="en-US" sz="1200" dirty="0">
                <a:latin typeface="+mj-ea"/>
              </a:rPr>
              <a:t> 중 대표 이미지 </a:t>
            </a:r>
            <a:r>
              <a:rPr lang="en-US" altLang="ko-KR" sz="1200" dirty="0">
                <a:latin typeface="+mj-ea"/>
              </a:rPr>
              <a:t>12</a:t>
            </a:r>
            <a:r>
              <a:rPr lang="ko-KR" altLang="en-US" sz="1200" dirty="0">
                <a:latin typeface="+mj-ea"/>
              </a:rPr>
              <a:t>컷 삽입 </a:t>
            </a:r>
          </a:p>
          <a:p>
            <a:pPr marL="85725"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* </a:t>
            </a:r>
            <a:r>
              <a:rPr lang="ko-KR" altLang="en-US" sz="1200" dirty="0">
                <a:latin typeface="+mj-ea"/>
              </a:rPr>
              <a:t>이미지 부족 시</a:t>
            </a:r>
            <a:r>
              <a:rPr lang="en-US" altLang="ko-KR" sz="1200" dirty="0">
                <a:latin typeface="+mj-ea"/>
              </a:rPr>
              <a:t>,</a:t>
            </a:r>
            <a:r>
              <a:rPr lang="ko-KR" altLang="en-US" sz="1200" dirty="0">
                <a:latin typeface="+mj-ea"/>
              </a:rPr>
              <a:t> 최소 </a:t>
            </a:r>
            <a:r>
              <a:rPr lang="en-US" altLang="ko-KR" sz="1200" dirty="0">
                <a:latin typeface="+mj-ea"/>
              </a:rPr>
              <a:t>6</a:t>
            </a:r>
            <a:r>
              <a:rPr lang="ko-KR" altLang="en-US" sz="1200" dirty="0">
                <a:latin typeface="+mj-ea"/>
              </a:rPr>
              <a:t>컷 이상 필수</a:t>
            </a:r>
            <a:endParaRPr lang="en-US" altLang="ko-KR" sz="1200" dirty="0">
              <a:latin typeface="+mj-ea"/>
            </a:endParaRPr>
          </a:p>
          <a:p>
            <a:pPr marL="85725" algn="l">
              <a:lnSpc>
                <a:spcPct val="150000"/>
              </a:lnSpc>
            </a:pPr>
            <a:endParaRPr lang="en-US" altLang="ko-KR" sz="1200" dirty="0">
              <a:latin typeface="+mj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j-ea"/>
              </a:rPr>
              <a:t>PPT</a:t>
            </a:r>
            <a:r>
              <a:rPr lang="ko-KR" altLang="en-US" sz="1200" dirty="0">
                <a:latin typeface="+mj-ea"/>
              </a:rPr>
              <a:t>에 삽입 한 </a:t>
            </a:r>
            <a:r>
              <a:rPr lang="en-US" altLang="ko-KR" sz="1200" dirty="0">
                <a:latin typeface="+mj-ea"/>
              </a:rPr>
              <a:t>12</a:t>
            </a:r>
            <a:r>
              <a:rPr lang="ko-KR" altLang="en-US" sz="1200" dirty="0">
                <a:latin typeface="+mj-ea"/>
              </a:rPr>
              <a:t>컷 대표 이미지는 </a:t>
            </a:r>
            <a:r>
              <a:rPr lang="en-US" altLang="ko-KR" sz="1200" dirty="0">
                <a:latin typeface="+mj-ea"/>
              </a:rPr>
              <a:t>JPG </a:t>
            </a:r>
            <a:r>
              <a:rPr lang="ko-KR" altLang="en-US" sz="1200" dirty="0">
                <a:latin typeface="+mj-ea"/>
              </a:rPr>
              <a:t>파일로 따로</a:t>
            </a:r>
            <a:r>
              <a:rPr lang="en-US" altLang="ko-KR" sz="1200" dirty="0">
                <a:latin typeface="+mj-ea"/>
              </a:rPr>
              <a:t>, </a:t>
            </a:r>
            <a:r>
              <a:rPr lang="ko-KR" altLang="en-US" sz="1200" dirty="0">
                <a:latin typeface="+mj-ea"/>
              </a:rPr>
              <a:t>다른 제출 자료와 함께 첨부</a:t>
            </a:r>
            <a:endParaRPr lang="en-US" altLang="ko-KR" sz="1200" dirty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  * JPG </a:t>
            </a:r>
            <a:r>
              <a:rPr lang="ko-KR" altLang="en-US" sz="1200" dirty="0">
                <a:latin typeface="+mj-ea"/>
              </a:rPr>
              <a:t>사이즈 </a:t>
            </a:r>
            <a:r>
              <a:rPr lang="en-US" altLang="ko-KR" sz="1200" dirty="0">
                <a:latin typeface="+mj-ea"/>
              </a:rPr>
              <a:t>: 650x1200px, </a:t>
            </a:r>
            <a:r>
              <a:rPr lang="ko-KR" altLang="en-US" sz="1200" dirty="0">
                <a:latin typeface="+mj-ea"/>
              </a:rPr>
              <a:t>파일당 </a:t>
            </a:r>
            <a:r>
              <a:rPr lang="en-US" altLang="ko-KR" sz="1200" dirty="0">
                <a:latin typeface="+mj-ea"/>
              </a:rPr>
              <a:t>500KB </a:t>
            </a:r>
            <a:r>
              <a:rPr lang="ko-KR" altLang="en-US" sz="1200" dirty="0">
                <a:latin typeface="+mj-ea"/>
              </a:rPr>
              <a:t>이하</a:t>
            </a:r>
            <a:r>
              <a:rPr lang="en-US" altLang="ko-KR" sz="1200" dirty="0">
                <a:latin typeface="+mj-ea"/>
              </a:rPr>
              <a:t>(</a:t>
            </a:r>
            <a:r>
              <a:rPr lang="ko-KR" altLang="en-US" sz="1200" dirty="0">
                <a:latin typeface="+mj-ea"/>
              </a:rPr>
              <a:t>인쇄 시 깨지지 않을 정도의 용량</a:t>
            </a:r>
            <a:r>
              <a:rPr lang="en-US" altLang="ko-KR" sz="1200" dirty="0">
                <a:latin typeface="+mj-ea"/>
              </a:rPr>
              <a:t>)</a:t>
            </a:r>
          </a:p>
          <a:p>
            <a:pPr algn="l">
              <a:lnSpc>
                <a:spcPct val="150000"/>
              </a:lnSpc>
            </a:pPr>
            <a:endParaRPr lang="en-US" altLang="ko-KR" sz="1200" dirty="0">
              <a:latin typeface="+mj-ea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dirty="0">
                <a:latin typeface="+mj-ea"/>
              </a:rPr>
              <a:t>PPT </a:t>
            </a:r>
            <a:r>
              <a:rPr lang="ko-KR" altLang="en-US" sz="1200" dirty="0">
                <a:latin typeface="+mj-ea"/>
              </a:rPr>
              <a:t>포함 모든 제출자료는 </a:t>
            </a:r>
            <a:r>
              <a:rPr lang="en-US" altLang="ko-KR" sz="1200" dirty="0">
                <a:latin typeface="+mj-ea"/>
              </a:rPr>
              <a:t>1</a:t>
            </a:r>
            <a:r>
              <a:rPr lang="ko-KR" altLang="en-US" sz="1200" dirty="0">
                <a:latin typeface="+mj-ea"/>
              </a:rPr>
              <a:t>개의 </a:t>
            </a:r>
            <a:r>
              <a:rPr lang="en-US" altLang="ko-KR" sz="1200" dirty="0">
                <a:latin typeface="+mj-ea"/>
              </a:rPr>
              <a:t>ZIP </a:t>
            </a:r>
            <a:r>
              <a:rPr lang="ko-KR" altLang="en-US" sz="1200" dirty="0">
                <a:latin typeface="+mj-ea"/>
              </a:rPr>
              <a:t>압축하여 제출해야 하며 총용량은 </a:t>
            </a:r>
            <a:r>
              <a:rPr lang="en-US" altLang="ko-KR" sz="1200" dirty="0">
                <a:latin typeface="+mj-ea"/>
              </a:rPr>
              <a:t>15MB </a:t>
            </a:r>
            <a:r>
              <a:rPr lang="ko-KR" altLang="en-US" sz="1200" dirty="0">
                <a:latin typeface="+mj-ea"/>
              </a:rPr>
              <a:t>이하로  제안합니다</a:t>
            </a:r>
            <a:r>
              <a:rPr lang="en-US" altLang="ko-KR" sz="1200" dirty="0">
                <a:latin typeface="+mj-ea"/>
              </a:rPr>
              <a:t>.(</a:t>
            </a:r>
            <a:r>
              <a:rPr lang="ko-KR" altLang="en-US" sz="1200" dirty="0">
                <a:latin typeface="+mj-ea"/>
              </a:rPr>
              <a:t>초과 시 업로드 불가</a:t>
            </a:r>
            <a:r>
              <a:rPr lang="en-US" altLang="ko-KR" sz="1200" dirty="0">
                <a:latin typeface="+mj-ea"/>
              </a:rPr>
              <a:t>)</a:t>
            </a:r>
          </a:p>
          <a:p>
            <a:pPr algn="l">
              <a:lnSpc>
                <a:spcPct val="150000"/>
              </a:lnSpc>
            </a:pPr>
            <a:r>
              <a:rPr lang="ko-KR" altLang="en-US" sz="1200" dirty="0">
                <a:latin typeface="+mj-ea"/>
              </a:rPr>
              <a:t>  </a:t>
            </a:r>
            <a:r>
              <a:rPr lang="en-US" altLang="ko-KR" sz="1200" dirty="0">
                <a:latin typeface="+mj-ea"/>
              </a:rPr>
              <a:t>* PPT </a:t>
            </a:r>
            <a:r>
              <a:rPr lang="ko-KR" altLang="en-US" sz="1200" dirty="0">
                <a:latin typeface="+mj-ea"/>
              </a:rPr>
              <a:t>작성 시 사진 용량이 크지 않은 것으로 삽입 요망</a:t>
            </a:r>
            <a:endParaRPr lang="en-US" altLang="ko-KR" sz="12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40752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527122" y="106361"/>
            <a:ext cx="1134126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dirty="0" err="1">
                <a:solidFill>
                  <a:schemeClr val="tx1"/>
                </a:solidFill>
              </a:rPr>
              <a:t>ㅇㅇㅇㅇㅇㅇ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404664" y="362159"/>
            <a:ext cx="1867255" cy="2104924"/>
            <a:chOff x="265601" y="434167"/>
            <a:chExt cx="1867255" cy="2104924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3431" y="434167"/>
              <a:ext cx="1747417" cy="2091937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345850" y="460909"/>
              <a:ext cx="99491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solidFill>
                    <a:srgbClr val="C00000"/>
                  </a:solidFill>
                </a:rPr>
                <a:t>예시</a:t>
              </a:r>
              <a:r>
                <a:rPr lang="en-US" altLang="ko-KR" sz="800" dirty="0">
                  <a:solidFill>
                    <a:srgbClr val="C00000"/>
                  </a:solidFill>
                </a:rPr>
                <a:t>/</a:t>
              </a:r>
              <a:r>
                <a:rPr lang="ko-KR" altLang="en-US" sz="800" dirty="0">
                  <a:solidFill>
                    <a:srgbClr val="C00000"/>
                  </a:solidFill>
                </a:rPr>
                <a:t>제출시 삭제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5601" y="2200537"/>
              <a:ext cx="18672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solidFill>
                    <a:srgbClr val="C00000"/>
                  </a:solidFill>
                </a:rPr>
                <a:t>심사자료로 활용됩니다</a:t>
              </a:r>
              <a:r>
                <a:rPr lang="en-US" altLang="ko-KR" sz="800" dirty="0">
                  <a:solidFill>
                    <a:srgbClr val="C00000"/>
                  </a:solidFill>
                </a:rPr>
                <a:t>. </a:t>
              </a:r>
            </a:p>
            <a:p>
              <a:r>
                <a:rPr lang="ko-KR" altLang="en-US" sz="800" dirty="0">
                  <a:solidFill>
                    <a:srgbClr val="C00000"/>
                  </a:solidFill>
                </a:rPr>
                <a:t>테두리에 맞춰 이미지 삽입 바랍니다</a:t>
              </a:r>
              <a:r>
                <a:rPr lang="en-US" altLang="ko-KR" sz="800" dirty="0">
                  <a:solidFill>
                    <a:srgbClr val="C00000"/>
                  </a:solidFill>
                </a:rPr>
                <a:t>.</a:t>
              </a:r>
              <a:endParaRPr lang="ko-KR" altLang="en-US" sz="8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3515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122</Words>
  <Application>Microsoft Office PowerPoint</Application>
  <PresentationFormat>화면 슬라이드 쇼(4:3)</PresentationFormat>
  <Paragraphs>20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Wingdings</vt:lpstr>
      <vt:lpstr>Office 테마</vt:lpstr>
      <vt:lpstr>디자인 사용자 지정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/ 이름</dc:title>
  <dc:creator>User</dc:creator>
  <cp:lastModifiedBy>wken9602@naver.com</cp:lastModifiedBy>
  <cp:revision>70</cp:revision>
  <cp:lastPrinted>2021-04-07T02:12:42Z</cp:lastPrinted>
  <dcterms:created xsi:type="dcterms:W3CDTF">2019-06-10T04:10:20Z</dcterms:created>
  <dcterms:modified xsi:type="dcterms:W3CDTF">2024-04-25T05:27:35Z</dcterms:modified>
</cp:coreProperties>
</file>