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handoutMasterIdLst>
    <p:handoutMasterId r:id="rId20"/>
  </p:handoutMasterIdLst>
  <p:sldIdLst>
    <p:sldId id="260" r:id="rId3"/>
    <p:sldId id="256" r:id="rId4"/>
    <p:sldId id="258" r:id="rId5"/>
    <p:sldId id="267" r:id="rId6"/>
    <p:sldId id="268" r:id="rId7"/>
    <p:sldId id="259" r:id="rId8"/>
    <p:sldId id="261" r:id="rId9"/>
    <p:sldId id="262" r:id="rId10"/>
    <p:sldId id="264" r:id="rId11"/>
    <p:sldId id="266" r:id="rId12"/>
    <p:sldId id="269" r:id="rId13"/>
    <p:sldId id="270" r:id="rId14"/>
    <p:sldId id="271" r:id="rId15"/>
    <p:sldId id="272" r:id="rId16"/>
    <p:sldId id="277" r:id="rId17"/>
    <p:sldId id="279" r:id="rId18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1362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54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0EFD4-FD8C-4D2F-94D0-F034968C2960}" type="datetimeFigureOut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54208-BCC5-438E-9C6D-5078164A77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70814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F30E65-241F-4252-B529-34CC8ACD0144}" type="datetimeFigureOut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AC862-9675-40AD-A2CE-BC26DA1509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57386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AC862-9675-40AD-A2CE-BC26DA1509CD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2620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AC862-9675-40AD-A2CE-BC26DA1509CD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772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AC862-9675-40AD-A2CE-BC26DA1509CD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306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AC862-9675-40AD-A2CE-BC26DA1509CD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7724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AC862-9675-40AD-A2CE-BC26DA1509CD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3068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AC862-9675-40AD-A2CE-BC26DA1509CD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3068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AC862-9675-40AD-A2CE-BC26DA1509CD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3068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AC862-9675-40AD-A2CE-BC26DA1509CD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3068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7AC862-9675-40AD-A2CE-BC26DA1509CD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306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A7FD7-6303-4463-9838-DB5957984F54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9227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D060F-C5EE-4C31-824A-45382B3A028D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3566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69F9D-CEA8-4FC4-A884-171A3098193B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50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8FE8B-7424-4EED-8DAE-DDE9BFB2A9D0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4254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709F-8108-4194-939D-D3D7D09ECE3B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29059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7954F-55E1-4148-91D9-52B27C3A3408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3524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7DE6F-B92C-441C-9300-E4021913FB64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012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968B0-F19B-4DE8-B72D-2F339EDBDFC1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48562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C9CB9-EAEC-43DE-A56B-68281E77C282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5305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7D608-C0B7-4CDF-9875-7F296282F5B7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2305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D7D3-B87C-46AC-B89A-4DC1B7D1F150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6055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B188D-3F9A-4FAC-8B09-4BD6EB4648E8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09308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0C67B-356F-4EA0-9971-BDD5E5451E0F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50329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E373-0164-4E33-A467-65DC2FC16330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43894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47C05-71C2-4059-AD16-2760DB520A9F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9936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A741-8804-49F0-95BD-4FFA233462DF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5363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9EAB-E640-41EB-9762-D6E1E793FE0D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4473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A4E78-ED6D-4A4B-944A-CD0801B5B3E1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6122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2AB20-1728-4CDB-B180-7B6274F67155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7953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C1CF0-790D-4212-89D3-34CB85A03FBA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0908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C9C0A-5EC4-435E-98D7-083F8545BD70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1936886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86AF9-D86B-46C1-A48B-E42206C7C108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5644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80B26-BC00-494E-A6E1-98C3ABD18EBC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7C933-B11F-4C2F-82D6-D436D5702230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440" y="119171"/>
            <a:ext cx="490665" cy="49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913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7B619-36D0-4525-BAEC-4B3669851C0C}" type="datetime1">
              <a:rPr lang="ko-KR" altLang="en-US" smtClean="0"/>
              <a:t>2024-04-25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64809-0464-439C-AA29-CA539E8EBB21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3"/>
            <a:ext cx="872506" cy="888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41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393304" y="476672"/>
            <a:ext cx="8357392" cy="61206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ko-KR" altLang="en-US" sz="1800" b="1" dirty="0">
                <a:solidFill>
                  <a:srgbClr val="C00000"/>
                </a:solidFill>
                <a:latin typeface="+mj-ea"/>
              </a:rPr>
              <a:t>포트폴리오</a:t>
            </a:r>
            <a:r>
              <a:rPr lang="en-US" altLang="ko-KR" sz="1800" b="1" dirty="0">
                <a:solidFill>
                  <a:srgbClr val="C00000"/>
                </a:solidFill>
                <a:latin typeface="+mj-ea"/>
              </a:rPr>
              <a:t> </a:t>
            </a:r>
            <a:r>
              <a:rPr lang="ko-KR" altLang="en-US" sz="1800" b="1" dirty="0">
                <a:solidFill>
                  <a:srgbClr val="C00000"/>
                </a:solidFill>
                <a:latin typeface="+mj-ea"/>
              </a:rPr>
              <a:t>제작안내 및 유의사항</a:t>
            </a:r>
            <a:r>
              <a:rPr lang="en-US" altLang="ko-KR" sz="1400" b="1" dirty="0">
                <a:solidFill>
                  <a:srgbClr val="C00000"/>
                </a:solidFill>
                <a:latin typeface="+mj-ea"/>
              </a:rPr>
              <a:t/>
            </a:r>
            <a:br>
              <a:rPr lang="en-US" altLang="ko-KR" sz="1400" b="1" dirty="0">
                <a:solidFill>
                  <a:srgbClr val="C00000"/>
                </a:solidFill>
                <a:latin typeface="+mj-ea"/>
              </a:rPr>
            </a:br>
            <a:endParaRPr lang="en-US" altLang="ko-KR" sz="1000" dirty="0">
              <a:solidFill>
                <a:schemeClr val="bg1"/>
              </a:solidFill>
              <a:latin typeface="+mj-ea"/>
            </a:endParaRPr>
          </a:p>
          <a:p>
            <a:pPr algn="l">
              <a:lnSpc>
                <a:spcPct val="150000"/>
              </a:lnSpc>
            </a:pPr>
            <a:r>
              <a:rPr lang="en-US" altLang="ko-KR" sz="1400" b="1" dirty="0">
                <a:latin typeface="+mj-ea"/>
              </a:rPr>
              <a:t>[ </a:t>
            </a:r>
            <a:r>
              <a:rPr lang="ko-KR" altLang="en-US" sz="1400" b="1" dirty="0">
                <a:latin typeface="+mj-ea"/>
              </a:rPr>
              <a:t>필수사항 </a:t>
            </a:r>
            <a:r>
              <a:rPr lang="en-US" altLang="ko-KR" sz="1400" b="1" dirty="0">
                <a:latin typeface="+mj-ea"/>
              </a:rPr>
              <a:t>]</a:t>
            </a:r>
            <a:r>
              <a:rPr lang="en-US" altLang="ko-KR" sz="1400" dirty="0">
                <a:latin typeface="+mj-ea"/>
              </a:rPr>
              <a:t/>
            </a:r>
            <a:br>
              <a:rPr lang="en-US" altLang="ko-KR" sz="1400" dirty="0">
                <a:latin typeface="+mj-ea"/>
              </a:rPr>
            </a:br>
            <a:r>
              <a:rPr lang="en-US" altLang="ko-KR" sz="1200" dirty="0">
                <a:latin typeface="+mj-ea"/>
              </a:rPr>
              <a:t>1. </a:t>
            </a:r>
            <a:r>
              <a:rPr lang="ko-KR" altLang="en-US" sz="1200" dirty="0" err="1">
                <a:latin typeface="+mj-ea"/>
              </a:rPr>
              <a:t>브랜드명</a:t>
            </a:r>
            <a:r>
              <a:rPr lang="en-US" altLang="ko-KR" sz="1200" dirty="0">
                <a:latin typeface="+mj-ea"/>
              </a:rPr>
              <a:t>/</a:t>
            </a:r>
            <a:r>
              <a:rPr lang="ko-KR" altLang="en-US" sz="1200" dirty="0">
                <a:latin typeface="+mj-ea"/>
              </a:rPr>
              <a:t>제목</a:t>
            </a:r>
            <a:r>
              <a:rPr lang="en-US" altLang="ko-KR" sz="1200" dirty="0">
                <a:latin typeface="+mj-ea"/>
              </a:rPr>
              <a:t/>
            </a:r>
            <a:br>
              <a:rPr lang="en-US" altLang="ko-KR" sz="1200" dirty="0">
                <a:latin typeface="+mj-ea"/>
              </a:rPr>
            </a:br>
            <a:r>
              <a:rPr lang="en-US" altLang="ko-KR" sz="1200" dirty="0">
                <a:latin typeface="+mj-ea"/>
              </a:rPr>
              <a:t>2. </a:t>
            </a:r>
            <a:r>
              <a:rPr lang="ko-KR" altLang="en-US" sz="1200" dirty="0">
                <a:latin typeface="+mj-ea"/>
              </a:rPr>
              <a:t>브랜드 소개</a:t>
            </a:r>
            <a:endParaRPr lang="en-US" altLang="ko-KR" sz="1200" dirty="0">
              <a:latin typeface="+mj-ea"/>
            </a:endParaRPr>
          </a:p>
          <a:p>
            <a:pPr algn="l">
              <a:lnSpc>
                <a:spcPct val="150000"/>
              </a:lnSpc>
            </a:pPr>
            <a:r>
              <a:rPr lang="en-US" altLang="ko-KR" sz="1200" spc="-50" dirty="0">
                <a:latin typeface="+mj-ea"/>
              </a:rPr>
              <a:t>   ① Concept      ② Inspiration      ③ Brand Story</a:t>
            </a:r>
          </a:p>
          <a:p>
            <a:pPr algn="l">
              <a:lnSpc>
                <a:spcPct val="150000"/>
              </a:lnSpc>
            </a:pPr>
            <a:r>
              <a:rPr lang="en-US" altLang="ko-KR" sz="1200" spc="-50" dirty="0">
                <a:latin typeface="+mj-ea"/>
              </a:rPr>
              <a:t>3. </a:t>
            </a:r>
            <a:r>
              <a:rPr lang="ko-KR" altLang="en-US" sz="1200" spc="-50" dirty="0">
                <a:latin typeface="+mj-ea"/>
              </a:rPr>
              <a:t>브랜드 전개 방안</a:t>
            </a:r>
            <a:endParaRPr lang="en-US" altLang="ko-KR" sz="1200" spc="-50" dirty="0">
              <a:latin typeface="+mj-ea"/>
            </a:endParaRPr>
          </a:p>
          <a:p>
            <a:pPr algn="l">
              <a:lnSpc>
                <a:spcPct val="150000"/>
              </a:lnSpc>
            </a:pPr>
            <a:r>
              <a:rPr lang="en-US" altLang="ko-KR" sz="1200" spc="-50" dirty="0">
                <a:latin typeface="+mj-ea"/>
              </a:rPr>
              <a:t>   ① </a:t>
            </a:r>
            <a:r>
              <a:rPr lang="ko-KR" altLang="en-US" sz="1200" spc="-50" dirty="0">
                <a:latin typeface="+mj-ea"/>
              </a:rPr>
              <a:t>디자인 의도</a:t>
            </a:r>
            <a:r>
              <a:rPr lang="en-US" altLang="ko-KR" sz="1200" spc="-50" dirty="0">
                <a:latin typeface="+mj-ea"/>
              </a:rPr>
              <a:t>     ② </a:t>
            </a:r>
            <a:r>
              <a:rPr lang="ko-KR" altLang="en-US" sz="1200" spc="-50" dirty="0">
                <a:latin typeface="+mj-ea"/>
              </a:rPr>
              <a:t>기획 방향</a:t>
            </a:r>
            <a:r>
              <a:rPr lang="en-US" altLang="ko-KR" sz="1200" spc="-50" dirty="0">
                <a:latin typeface="+mj-ea"/>
              </a:rPr>
              <a:t>     ③ </a:t>
            </a:r>
            <a:r>
              <a:rPr lang="ko-KR" altLang="en-US" sz="1200" spc="-50" dirty="0" smtClean="0">
                <a:latin typeface="+mj-ea"/>
              </a:rPr>
              <a:t>홍보 전략 </a:t>
            </a:r>
            <a:endParaRPr lang="en-US" altLang="ko-KR" sz="1200" spc="-50" dirty="0" smtClean="0">
              <a:latin typeface="+mj-ea"/>
            </a:endParaRPr>
          </a:p>
          <a:p>
            <a:pPr algn="l">
              <a:lnSpc>
                <a:spcPct val="150000"/>
              </a:lnSpc>
            </a:pPr>
            <a:r>
              <a:rPr lang="en-US" altLang="ko-KR" sz="1200" dirty="0" smtClean="0">
                <a:latin typeface="+mj-ea"/>
              </a:rPr>
              <a:t>4</a:t>
            </a:r>
            <a:r>
              <a:rPr lang="en-US" altLang="ko-KR" sz="1200" dirty="0">
                <a:latin typeface="+mj-ea"/>
              </a:rPr>
              <a:t>. 5</a:t>
            </a:r>
            <a:r>
              <a:rPr lang="ko-KR" altLang="en-US" sz="1200" dirty="0">
                <a:latin typeface="+mj-ea"/>
              </a:rPr>
              <a:t>개 </a:t>
            </a:r>
            <a:r>
              <a:rPr lang="ko-KR" altLang="en-US" sz="1200" dirty="0" err="1">
                <a:latin typeface="+mj-ea"/>
              </a:rPr>
              <a:t>착장의</a:t>
            </a:r>
            <a:r>
              <a:rPr lang="ko-KR" altLang="en-US" sz="1200" dirty="0">
                <a:latin typeface="+mj-ea"/>
              </a:rPr>
              <a:t> </a:t>
            </a:r>
            <a:r>
              <a:rPr lang="ko-KR" altLang="en-US" sz="1200" dirty="0" err="1">
                <a:latin typeface="+mj-ea"/>
              </a:rPr>
              <a:t>스타일화</a:t>
            </a:r>
            <a:r>
              <a:rPr lang="ko-KR" altLang="en-US" sz="1200" dirty="0">
                <a:latin typeface="+mj-ea"/>
              </a:rPr>
              <a:t> </a:t>
            </a:r>
            <a:r>
              <a:rPr lang="en-US" altLang="ko-KR" sz="1200" dirty="0">
                <a:latin typeface="+mj-ea"/>
              </a:rPr>
              <a:t>(</a:t>
            </a:r>
            <a:r>
              <a:rPr lang="ko-KR" altLang="en-US" sz="1200" dirty="0">
                <a:latin typeface="+mj-ea"/>
              </a:rPr>
              <a:t>한 페이지로 구성</a:t>
            </a:r>
            <a:r>
              <a:rPr lang="en-US" altLang="ko-KR" sz="1200" dirty="0">
                <a:latin typeface="+mj-ea"/>
              </a:rPr>
              <a:t> / </a:t>
            </a:r>
            <a:r>
              <a:rPr lang="ko-KR" altLang="en-US" sz="1200" dirty="0">
                <a:latin typeface="+mj-ea"/>
              </a:rPr>
              <a:t>수작업</a:t>
            </a:r>
            <a:r>
              <a:rPr lang="en-US" altLang="ko-KR" sz="1200" dirty="0">
                <a:latin typeface="+mj-ea"/>
              </a:rPr>
              <a:t>,</a:t>
            </a:r>
            <a:r>
              <a:rPr lang="ko-KR" altLang="en-US" sz="1200" dirty="0">
                <a:latin typeface="+mj-ea"/>
              </a:rPr>
              <a:t> 컴퓨터 작업 등 일러스트 표현방법 제한 없음</a:t>
            </a:r>
            <a:r>
              <a:rPr lang="en-US" altLang="ko-KR" sz="1200" dirty="0">
                <a:latin typeface="+mj-ea"/>
              </a:rPr>
              <a:t>)</a:t>
            </a:r>
            <a:r>
              <a:rPr lang="en-US" altLang="ko-KR" sz="1100" dirty="0">
                <a:solidFill>
                  <a:srgbClr val="C00000"/>
                </a:solidFill>
                <a:latin typeface="+mj-ea"/>
              </a:rPr>
              <a:t/>
            </a:r>
            <a:br>
              <a:rPr lang="en-US" altLang="ko-KR" sz="1100" dirty="0">
                <a:solidFill>
                  <a:srgbClr val="C00000"/>
                </a:solidFill>
                <a:latin typeface="+mj-ea"/>
              </a:rPr>
            </a:br>
            <a:r>
              <a:rPr lang="en-US" altLang="ko-KR" sz="1200" dirty="0">
                <a:latin typeface="+mj-ea"/>
              </a:rPr>
              <a:t>5. </a:t>
            </a:r>
            <a:r>
              <a:rPr lang="ko-KR" altLang="en-US" sz="1200" dirty="0">
                <a:latin typeface="+mj-ea"/>
              </a:rPr>
              <a:t>스타일별 </a:t>
            </a:r>
            <a:r>
              <a:rPr lang="ko-KR" altLang="en-US" sz="1200" dirty="0" smtClean="0">
                <a:latin typeface="+mj-ea"/>
              </a:rPr>
              <a:t>도식화</a:t>
            </a:r>
            <a:r>
              <a:rPr lang="en-US" altLang="ko-KR" sz="1200" dirty="0" smtClean="0">
                <a:latin typeface="+mj-ea"/>
              </a:rPr>
              <a:t>, </a:t>
            </a:r>
            <a:r>
              <a:rPr lang="ko-KR" altLang="en-US" sz="1200" dirty="0" smtClean="0">
                <a:latin typeface="+mj-ea"/>
              </a:rPr>
              <a:t>소재</a:t>
            </a:r>
            <a:r>
              <a:rPr lang="en-US" altLang="ko-KR" sz="1200" dirty="0" smtClean="0">
                <a:latin typeface="+mj-ea"/>
              </a:rPr>
              <a:t>, </a:t>
            </a:r>
            <a:r>
              <a:rPr lang="ko-KR" altLang="en-US" sz="1200" dirty="0" smtClean="0">
                <a:latin typeface="+mj-ea"/>
              </a:rPr>
              <a:t>디자인 </a:t>
            </a:r>
            <a:r>
              <a:rPr lang="ko-KR" altLang="en-US" sz="1200" dirty="0" err="1" smtClean="0">
                <a:latin typeface="+mj-ea"/>
              </a:rPr>
              <a:t>컨셉</a:t>
            </a:r>
            <a:r>
              <a:rPr lang="ko-KR" altLang="en-US" sz="1200" dirty="0" smtClean="0">
                <a:latin typeface="+mj-ea"/>
              </a:rPr>
              <a:t> 설명</a:t>
            </a:r>
            <a:endParaRPr lang="en-US" altLang="ko-KR" sz="1200" dirty="0" smtClean="0">
              <a:latin typeface="+mj-ea"/>
            </a:endParaRPr>
          </a:p>
          <a:p>
            <a:pPr algn="l">
              <a:lnSpc>
                <a:spcPct val="150000"/>
              </a:lnSpc>
            </a:pPr>
            <a:endParaRPr lang="en-US" altLang="ko-KR" sz="600" dirty="0">
              <a:latin typeface="+mj-ea"/>
            </a:endParaRPr>
          </a:p>
          <a:p>
            <a:pPr algn="l">
              <a:lnSpc>
                <a:spcPct val="150000"/>
              </a:lnSpc>
            </a:pPr>
            <a:r>
              <a:rPr lang="en-US" altLang="ko-KR" sz="1400" b="1" dirty="0">
                <a:latin typeface="+mj-ea"/>
              </a:rPr>
              <a:t>[ </a:t>
            </a:r>
            <a:r>
              <a:rPr lang="ko-KR" altLang="en-US" sz="1400" b="1" dirty="0">
                <a:latin typeface="+mj-ea"/>
              </a:rPr>
              <a:t>선택사항 </a:t>
            </a:r>
            <a:r>
              <a:rPr lang="en-US" altLang="ko-KR" sz="1400" b="1" dirty="0">
                <a:latin typeface="+mj-ea"/>
              </a:rPr>
              <a:t>]</a:t>
            </a:r>
            <a:endParaRPr lang="en-US" altLang="ko-KR" sz="1400" dirty="0">
              <a:latin typeface="+mj-ea"/>
            </a:endParaRPr>
          </a:p>
          <a:p>
            <a:pPr algn="l">
              <a:lnSpc>
                <a:spcPct val="150000"/>
              </a:lnSpc>
            </a:pPr>
            <a:r>
              <a:rPr lang="en-US" altLang="ko-KR" sz="1200" dirty="0">
                <a:latin typeface="+mj-ea"/>
              </a:rPr>
              <a:t>1. </a:t>
            </a:r>
            <a:r>
              <a:rPr lang="ko-KR" altLang="en-US" sz="1200" dirty="0">
                <a:latin typeface="+mj-ea"/>
              </a:rPr>
              <a:t>심사 참고용 이미지</a:t>
            </a:r>
            <a:r>
              <a:rPr lang="en-US" altLang="ko-KR" sz="1200" dirty="0">
                <a:latin typeface="+mj-ea"/>
              </a:rPr>
              <a:t>(</a:t>
            </a:r>
            <a:r>
              <a:rPr lang="ko-KR" altLang="en-US" sz="1200" dirty="0">
                <a:latin typeface="+mj-ea"/>
              </a:rPr>
              <a:t>상기 스타일화 구현 실물 의상 사진</a:t>
            </a:r>
            <a:r>
              <a:rPr lang="en-US" altLang="ko-KR" sz="1200" dirty="0">
                <a:latin typeface="+mj-ea"/>
              </a:rPr>
              <a:t>, </a:t>
            </a:r>
            <a:r>
              <a:rPr lang="ko-KR" altLang="en-US" sz="1200" dirty="0">
                <a:latin typeface="+mj-ea"/>
              </a:rPr>
              <a:t>부분 디테일 사진 등</a:t>
            </a:r>
            <a:r>
              <a:rPr lang="en-US" altLang="ko-KR" sz="1200" dirty="0">
                <a:latin typeface="+mj-ea"/>
              </a:rPr>
              <a:t>)</a:t>
            </a:r>
            <a:r>
              <a:rPr lang="en-US" altLang="ko-KR" sz="1100" dirty="0">
                <a:latin typeface="+mj-ea"/>
              </a:rPr>
              <a:t/>
            </a:r>
            <a:br>
              <a:rPr lang="en-US" altLang="ko-KR" sz="1100" dirty="0">
                <a:latin typeface="+mj-ea"/>
              </a:rPr>
            </a:br>
            <a:r>
              <a:rPr lang="en-US" altLang="ko-KR" sz="600" dirty="0">
                <a:solidFill>
                  <a:schemeClr val="bg1"/>
                </a:solidFill>
                <a:latin typeface="+mj-ea"/>
              </a:rPr>
              <a:t>1</a:t>
            </a:r>
            <a:r>
              <a:rPr lang="en-US" altLang="ko-KR" sz="1400" dirty="0">
                <a:latin typeface="+mj-ea"/>
              </a:rPr>
              <a:t/>
            </a:r>
            <a:br>
              <a:rPr lang="en-US" altLang="ko-KR" sz="1400" dirty="0">
                <a:latin typeface="+mj-ea"/>
              </a:rPr>
            </a:br>
            <a:r>
              <a:rPr lang="en-US" altLang="ko-KR" sz="1400" b="1" dirty="0">
                <a:latin typeface="+mj-ea"/>
              </a:rPr>
              <a:t>[ </a:t>
            </a:r>
            <a:r>
              <a:rPr lang="ko-KR" altLang="en-US" sz="1400" b="1" dirty="0">
                <a:latin typeface="+mj-ea"/>
              </a:rPr>
              <a:t>유의사항 </a:t>
            </a:r>
            <a:r>
              <a:rPr lang="en-US" altLang="ko-KR" sz="1400" b="1" dirty="0">
                <a:latin typeface="+mj-ea"/>
              </a:rPr>
              <a:t>]</a:t>
            </a:r>
            <a:r>
              <a:rPr lang="en-US" altLang="ko-KR" sz="1400" dirty="0">
                <a:latin typeface="+mj-ea"/>
              </a:rPr>
              <a:t/>
            </a:r>
            <a:br>
              <a:rPr lang="en-US" altLang="ko-KR" sz="1400" dirty="0">
                <a:latin typeface="+mj-ea"/>
              </a:rPr>
            </a:br>
            <a:r>
              <a:rPr lang="en-US" altLang="ko-KR" sz="1200" dirty="0">
                <a:latin typeface="+mj-ea"/>
              </a:rPr>
              <a:t>1. </a:t>
            </a:r>
            <a:r>
              <a:rPr lang="ko-KR" altLang="en-US" sz="1200" dirty="0">
                <a:latin typeface="+mj-ea"/>
              </a:rPr>
              <a:t>필수사항 외 내용 추가 및 페이지 구성 또는 내용 순서 자유롭게 표현 가능</a:t>
            </a:r>
            <a:r>
              <a:rPr lang="en-US" altLang="ko-KR" sz="1200" dirty="0">
                <a:latin typeface="+mj-ea"/>
              </a:rPr>
              <a:t/>
            </a:r>
            <a:br>
              <a:rPr lang="en-US" altLang="ko-KR" sz="1200" dirty="0">
                <a:latin typeface="+mj-ea"/>
              </a:rPr>
            </a:br>
            <a:r>
              <a:rPr lang="en-US" altLang="ko-KR" sz="1200" dirty="0">
                <a:latin typeface="+mj-ea"/>
              </a:rPr>
              <a:t>2. 15</a:t>
            </a:r>
            <a:r>
              <a:rPr lang="ko-KR" altLang="en-US" sz="1200" dirty="0">
                <a:latin typeface="+mj-ea"/>
              </a:rPr>
              <a:t>페이지 이내</a:t>
            </a:r>
            <a:r>
              <a:rPr lang="en-US" altLang="ko-KR" sz="1200" dirty="0">
                <a:latin typeface="+mj-ea"/>
              </a:rPr>
              <a:t/>
            </a:r>
            <a:br>
              <a:rPr lang="en-US" altLang="ko-KR" sz="1200" dirty="0">
                <a:latin typeface="+mj-ea"/>
              </a:rPr>
            </a:br>
            <a:r>
              <a:rPr lang="en-US" altLang="ko-KR" sz="1200" dirty="0">
                <a:latin typeface="+mj-ea"/>
              </a:rPr>
              <a:t>3. </a:t>
            </a:r>
            <a:r>
              <a:rPr lang="ko-KR" altLang="en-US" sz="1200" dirty="0">
                <a:latin typeface="+mj-ea"/>
              </a:rPr>
              <a:t>파일규격 </a:t>
            </a:r>
            <a:r>
              <a:rPr lang="en-US" altLang="ko-KR" sz="1200" dirty="0">
                <a:latin typeface="+mj-ea"/>
              </a:rPr>
              <a:t>: </a:t>
            </a:r>
            <a:r>
              <a:rPr lang="en-US" altLang="ko-KR" sz="1200" b="1" dirty="0">
                <a:latin typeface="+mj-ea"/>
              </a:rPr>
              <a:t>PPT</a:t>
            </a:r>
            <a:r>
              <a:rPr lang="en-US" altLang="ko-KR" sz="1200" dirty="0">
                <a:latin typeface="+mj-ea"/>
              </a:rPr>
              <a:t> </a:t>
            </a:r>
            <a:r>
              <a:rPr lang="ko-KR" altLang="en-US" sz="1200" dirty="0">
                <a:latin typeface="+mj-ea"/>
              </a:rPr>
              <a:t>가로 </a:t>
            </a:r>
            <a:r>
              <a:rPr lang="en-US" altLang="ko-KR" sz="1200" dirty="0">
                <a:latin typeface="+mj-ea"/>
              </a:rPr>
              <a:t>4:3, W 25.4, E 19.05, </a:t>
            </a:r>
            <a:r>
              <a:rPr lang="en-US" altLang="ko-KR" sz="1200" b="1" dirty="0">
                <a:latin typeface="+mj-ea"/>
              </a:rPr>
              <a:t>PDF</a:t>
            </a:r>
            <a:r>
              <a:rPr lang="ko-KR" altLang="en-US" sz="1200" dirty="0">
                <a:latin typeface="+mj-ea"/>
              </a:rPr>
              <a:t> </a:t>
            </a:r>
            <a:r>
              <a:rPr lang="en-US" altLang="ko-KR" sz="1200" dirty="0">
                <a:latin typeface="+mj-ea"/>
              </a:rPr>
              <a:t>PPT</a:t>
            </a:r>
            <a:r>
              <a:rPr lang="ko-KR" altLang="en-US" sz="1200" dirty="0">
                <a:latin typeface="+mj-ea"/>
              </a:rPr>
              <a:t>파일 다른 이름</a:t>
            </a:r>
            <a:r>
              <a:rPr lang="en-US" altLang="ko-KR" sz="1200" dirty="0">
                <a:latin typeface="+mj-ea"/>
              </a:rPr>
              <a:t>(PDF</a:t>
            </a:r>
            <a:r>
              <a:rPr lang="ko-KR" altLang="en-US" sz="1200" dirty="0">
                <a:latin typeface="+mj-ea"/>
              </a:rPr>
              <a:t>포맷</a:t>
            </a:r>
            <a:r>
              <a:rPr lang="en-US" altLang="ko-KR" sz="1200" dirty="0">
                <a:latin typeface="+mj-ea"/>
              </a:rPr>
              <a:t>)</a:t>
            </a:r>
            <a:r>
              <a:rPr lang="ko-KR" altLang="en-US" sz="1200" dirty="0">
                <a:latin typeface="+mj-ea"/>
              </a:rPr>
              <a:t>으로 저장하여 제출</a:t>
            </a:r>
            <a:r>
              <a:rPr lang="en-US" altLang="ko-KR" sz="1200" dirty="0">
                <a:latin typeface="+mj-ea"/>
              </a:rPr>
              <a:t> </a:t>
            </a:r>
          </a:p>
          <a:p>
            <a:pPr algn="l">
              <a:lnSpc>
                <a:spcPct val="150000"/>
              </a:lnSpc>
            </a:pPr>
            <a:r>
              <a:rPr lang="en-US" altLang="ko-KR" sz="1200" dirty="0">
                <a:latin typeface="+mj-ea"/>
              </a:rPr>
              <a:t>4. </a:t>
            </a:r>
            <a:r>
              <a:rPr lang="ko-KR" altLang="en-US" sz="1200" dirty="0">
                <a:latin typeface="+mj-ea"/>
              </a:rPr>
              <a:t>포트폴리오는 온라인 참가 </a:t>
            </a:r>
            <a:r>
              <a:rPr lang="ko-KR" altLang="en-US" sz="1200" dirty="0" err="1">
                <a:latin typeface="+mj-ea"/>
              </a:rPr>
              <a:t>신청시</a:t>
            </a:r>
            <a:r>
              <a:rPr lang="ko-KR" altLang="en-US" sz="1200" dirty="0">
                <a:latin typeface="+mj-ea"/>
              </a:rPr>
              <a:t> 업로드</a:t>
            </a:r>
            <a:r>
              <a:rPr lang="en-US" altLang="ko-KR" sz="1200" dirty="0">
                <a:latin typeface="+mj-ea"/>
              </a:rPr>
              <a:t>(PPT,</a:t>
            </a:r>
            <a:r>
              <a:rPr lang="ko-KR" altLang="en-US" sz="1200" dirty="0">
                <a:latin typeface="+mj-ea"/>
              </a:rPr>
              <a:t> </a:t>
            </a:r>
            <a:r>
              <a:rPr lang="en-US" altLang="ko-KR" sz="1200" dirty="0">
                <a:latin typeface="+mj-ea"/>
              </a:rPr>
              <a:t>PDF </a:t>
            </a:r>
            <a:r>
              <a:rPr lang="ko-KR" altLang="en-US" sz="1200" dirty="0">
                <a:latin typeface="+mj-ea"/>
              </a:rPr>
              <a:t>두 가지 포맷 함께 업로드</a:t>
            </a:r>
            <a:r>
              <a:rPr lang="en-US" altLang="ko-KR" sz="1200" dirty="0">
                <a:latin typeface="+mj-ea"/>
              </a:rPr>
              <a:t>) </a:t>
            </a:r>
            <a:r>
              <a:rPr lang="ko-KR" altLang="en-US" sz="1200" dirty="0">
                <a:latin typeface="+mj-ea"/>
              </a:rPr>
              <a:t>형식으로 제출바랍니다</a:t>
            </a:r>
            <a:r>
              <a:rPr lang="en-US" altLang="ko-KR" sz="1200" dirty="0">
                <a:latin typeface="+mj-ea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en-US" altLang="ko-KR" sz="1200" dirty="0">
                <a:latin typeface="+mj-ea"/>
              </a:rPr>
              <a:t>5. </a:t>
            </a:r>
            <a:r>
              <a:rPr lang="ko-KR" altLang="en-US" sz="1200" dirty="0"/>
              <a:t>전체 첨부파일을 </a:t>
            </a:r>
            <a:r>
              <a:rPr lang="en-US" altLang="ko-KR" sz="1200" dirty="0"/>
              <a:t>1</a:t>
            </a:r>
            <a:r>
              <a:rPr lang="ko-KR" altLang="en-US" sz="1200" dirty="0"/>
              <a:t>개의 </a:t>
            </a:r>
            <a:r>
              <a:rPr lang="en-US" altLang="ko-KR" sz="1200" dirty="0"/>
              <a:t>ZIP </a:t>
            </a:r>
            <a:r>
              <a:rPr lang="ko-KR" altLang="en-US" sz="1200" dirty="0"/>
              <a:t>압축파일</a:t>
            </a:r>
            <a:r>
              <a:rPr lang="en-US" altLang="ko-KR" sz="1200" dirty="0"/>
              <a:t>(10M </a:t>
            </a:r>
            <a:r>
              <a:rPr lang="ko-KR" altLang="en-US" sz="1200" dirty="0"/>
              <a:t>이하</a:t>
            </a:r>
            <a:r>
              <a:rPr lang="en-US" altLang="ko-KR" sz="1200" dirty="0"/>
              <a:t>)</a:t>
            </a:r>
            <a:r>
              <a:rPr lang="ko-KR" altLang="en-US" sz="1200" dirty="0"/>
              <a:t>로 업로드</a:t>
            </a:r>
            <a:r>
              <a:rPr lang="en-US" altLang="ko-KR" sz="1200" dirty="0"/>
              <a:t>(</a:t>
            </a:r>
            <a:r>
              <a:rPr lang="ko-KR" altLang="en-US" sz="1200" dirty="0"/>
              <a:t>포트폴리오</a:t>
            </a:r>
            <a:r>
              <a:rPr lang="en-US" altLang="ko-KR" sz="1200" dirty="0"/>
              <a:t>, </a:t>
            </a:r>
            <a:r>
              <a:rPr lang="ko-KR" altLang="en-US" sz="1200" dirty="0"/>
              <a:t>작업 지시서</a:t>
            </a:r>
            <a:r>
              <a:rPr lang="en-US" altLang="ko-KR" sz="1200" b="1" dirty="0"/>
              <a:t>, </a:t>
            </a:r>
            <a:r>
              <a:rPr lang="ko-KR" altLang="en-US" sz="1200" dirty="0"/>
              <a:t>재학</a:t>
            </a:r>
            <a:r>
              <a:rPr lang="en-US" altLang="ko-KR" sz="1200" dirty="0"/>
              <a:t>·</a:t>
            </a:r>
            <a:r>
              <a:rPr lang="ko-KR" altLang="en-US" sz="1200" dirty="0"/>
              <a:t>재원</a:t>
            </a:r>
            <a:r>
              <a:rPr lang="en-US" altLang="ko-KR" sz="1200" dirty="0"/>
              <a:t>·</a:t>
            </a:r>
            <a:r>
              <a:rPr lang="ko-KR" altLang="en-US" sz="1200" dirty="0"/>
              <a:t>휴학 증명서 등</a:t>
            </a:r>
            <a:r>
              <a:rPr lang="en-US" altLang="ko-KR" sz="1200" dirty="0"/>
              <a:t>)</a:t>
            </a:r>
          </a:p>
          <a:p>
            <a:pPr algn="l">
              <a:lnSpc>
                <a:spcPct val="150000"/>
              </a:lnSpc>
            </a:pPr>
            <a:r>
              <a:rPr lang="en-US" altLang="ko-KR" sz="1200" dirty="0">
                <a:latin typeface="+mj-ea"/>
              </a:rPr>
              <a:t>6. </a:t>
            </a:r>
            <a:r>
              <a:rPr lang="ko-KR" altLang="en-US" sz="1200" dirty="0">
                <a:latin typeface="+mj-ea"/>
              </a:rPr>
              <a:t>파일명 </a:t>
            </a:r>
            <a:r>
              <a:rPr lang="en-US" altLang="ko-KR" sz="1200" dirty="0">
                <a:latin typeface="+mj-ea"/>
              </a:rPr>
              <a:t>: </a:t>
            </a:r>
            <a:r>
              <a:rPr lang="ko-KR" altLang="en-US" sz="1200" dirty="0" err="1">
                <a:latin typeface="+mj-ea"/>
              </a:rPr>
              <a:t>브랜드명</a:t>
            </a:r>
            <a:r>
              <a:rPr lang="en-US" altLang="ko-KR" sz="1200" dirty="0">
                <a:latin typeface="+mj-ea"/>
              </a:rPr>
              <a:t>_</a:t>
            </a:r>
            <a:r>
              <a:rPr lang="ko-KR" altLang="en-US" sz="1200" dirty="0">
                <a:latin typeface="+mj-ea"/>
              </a:rPr>
              <a:t>대표 참가자 성함 </a:t>
            </a:r>
            <a:r>
              <a:rPr lang="en-US" altLang="ko-KR" sz="1200" dirty="0">
                <a:latin typeface="+mj-ea"/>
              </a:rPr>
              <a:t>/ </a:t>
            </a:r>
            <a:r>
              <a:rPr lang="ko-KR" altLang="en-US" sz="1200" dirty="0">
                <a:latin typeface="+mj-ea"/>
              </a:rPr>
              <a:t>예</a:t>
            </a:r>
            <a:r>
              <a:rPr lang="en-US" altLang="ko-KR" sz="1200" dirty="0">
                <a:latin typeface="+mj-ea"/>
              </a:rPr>
              <a:t>: </a:t>
            </a:r>
            <a:r>
              <a:rPr lang="ko-KR" altLang="en-US" sz="1200" dirty="0">
                <a:latin typeface="+mj-ea"/>
              </a:rPr>
              <a:t>하연</a:t>
            </a:r>
            <a:r>
              <a:rPr lang="en-US" altLang="ko-KR" sz="1200" dirty="0">
                <a:latin typeface="+mj-ea"/>
              </a:rPr>
              <a:t>_</a:t>
            </a:r>
            <a:r>
              <a:rPr lang="ko-KR" altLang="en-US" sz="1200" dirty="0">
                <a:latin typeface="+mj-ea"/>
              </a:rPr>
              <a:t>홍길동</a:t>
            </a:r>
            <a:endParaRPr lang="en-US" altLang="ko-KR" sz="1200" dirty="0">
              <a:latin typeface="+mj-e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512" y="167736"/>
            <a:ext cx="20056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※ </a:t>
            </a:r>
            <a:r>
              <a:rPr lang="ko-KR" altLang="en-US" sz="1000" dirty="0">
                <a:solidFill>
                  <a:srgbClr val="FF0000"/>
                </a:solidFill>
              </a:rPr>
              <a:t>본 페이지는 제출시 삭제바람</a:t>
            </a:r>
          </a:p>
        </p:txBody>
      </p:sp>
    </p:spTree>
    <p:extLst>
      <p:ext uri="{BB962C8B-B14F-4D97-AF65-F5344CB8AC3E}">
        <p14:creationId xmlns:p14="http://schemas.microsoft.com/office/powerpoint/2010/main" val="3731961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8867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364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57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577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577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577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" name="제목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1800" dirty="0">
                <a:solidFill>
                  <a:srgbClr val="C00000"/>
                </a:solidFill>
                <a:latin typeface="나눔스퀘어" pitchFamily="50" charset="-127"/>
                <a:ea typeface="나눔스퀘어" pitchFamily="50" charset="-127"/>
              </a:rPr>
              <a:t>전체 페이지 </a:t>
            </a:r>
            <a:r>
              <a:rPr lang="en-US" altLang="ko-KR" sz="1800" dirty="0">
                <a:solidFill>
                  <a:srgbClr val="C00000"/>
                </a:solidFill>
                <a:latin typeface="나눔스퀘어" pitchFamily="50" charset="-127"/>
                <a:ea typeface="나눔스퀘어" pitchFamily="50" charset="-127"/>
              </a:rPr>
              <a:t>15</a:t>
            </a:r>
            <a:r>
              <a:rPr lang="ko-KR" altLang="en-US" sz="1800" dirty="0">
                <a:solidFill>
                  <a:srgbClr val="C00000"/>
                </a:solidFill>
                <a:latin typeface="나눔스퀘어" pitchFamily="50" charset="-127"/>
                <a:ea typeface="나눔스퀘어" pitchFamily="50" charset="-127"/>
              </a:rPr>
              <a:t>장을 넘기시면 안됩니다</a:t>
            </a:r>
            <a:r>
              <a:rPr lang="en-US" altLang="ko-KR" sz="1800" dirty="0">
                <a:solidFill>
                  <a:srgbClr val="C00000"/>
                </a:solidFill>
                <a:latin typeface="나눔스퀘어" pitchFamily="50" charset="-127"/>
                <a:ea typeface="나눔스퀘어" pitchFamily="50" charset="-127"/>
              </a:rPr>
              <a:t>.</a:t>
            </a:r>
            <a:endParaRPr lang="ko-KR" altLang="en-US" sz="1800" dirty="0">
              <a:solidFill>
                <a:srgbClr val="C00000"/>
              </a:solidFill>
              <a:latin typeface="나눔스퀘어" pitchFamily="50" charset="-127"/>
              <a:ea typeface="나눔스퀘어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0257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sz="1800" dirty="0" err="1">
                <a:latin typeface="+mj-ea"/>
              </a:rPr>
              <a:t>브랜드명</a:t>
            </a:r>
            <a:r>
              <a:rPr lang="ko-KR" altLang="en-US" sz="1800" dirty="0">
                <a:latin typeface="+mj-ea"/>
              </a:rPr>
              <a:t> </a:t>
            </a:r>
            <a:r>
              <a:rPr lang="en-US" altLang="ko-KR" sz="1800" dirty="0">
                <a:latin typeface="+mj-ea"/>
              </a:rPr>
              <a:t>/ </a:t>
            </a:r>
            <a:r>
              <a:rPr lang="ko-KR" altLang="en-US" sz="1800" dirty="0">
                <a:latin typeface="+mj-ea"/>
              </a:rPr>
              <a:t>제목</a:t>
            </a:r>
            <a:r>
              <a:rPr lang="en-US" altLang="ko-KR" sz="1100" dirty="0">
                <a:latin typeface="+mj-ea"/>
              </a:rPr>
              <a:t/>
            </a:r>
            <a:br>
              <a:rPr lang="en-US" altLang="ko-KR" sz="1100" dirty="0">
                <a:latin typeface="+mj-ea"/>
              </a:rPr>
            </a:br>
            <a:r>
              <a:rPr lang="en-US" altLang="ko-KR" sz="1100" dirty="0">
                <a:solidFill>
                  <a:srgbClr val="C00000"/>
                </a:solidFill>
                <a:latin typeface="+mj-ea"/>
              </a:rPr>
              <a:t/>
            </a:r>
            <a:br>
              <a:rPr lang="en-US" altLang="ko-KR" sz="1100" dirty="0">
                <a:solidFill>
                  <a:srgbClr val="C00000"/>
                </a:solidFill>
                <a:latin typeface="+mj-ea"/>
              </a:rPr>
            </a:br>
            <a:r>
              <a:rPr lang="en-US" altLang="ko-KR" sz="1100" dirty="0">
                <a:solidFill>
                  <a:srgbClr val="C00000"/>
                </a:solidFill>
                <a:latin typeface="+mj-ea"/>
              </a:rPr>
              <a:t>※ </a:t>
            </a:r>
            <a:r>
              <a:rPr lang="ko-KR" altLang="en-US" sz="1100" dirty="0">
                <a:solidFill>
                  <a:srgbClr val="C00000"/>
                </a:solidFill>
                <a:latin typeface="+mj-ea"/>
              </a:rPr>
              <a:t>성함</a:t>
            </a:r>
            <a:r>
              <a:rPr lang="en-US" altLang="ko-KR" sz="1100" dirty="0">
                <a:solidFill>
                  <a:srgbClr val="C00000"/>
                </a:solidFill>
                <a:latin typeface="+mj-ea"/>
              </a:rPr>
              <a:t>, </a:t>
            </a:r>
            <a:r>
              <a:rPr lang="ko-KR" altLang="en-US" sz="1100" dirty="0">
                <a:solidFill>
                  <a:srgbClr val="C00000"/>
                </a:solidFill>
                <a:latin typeface="+mj-ea"/>
              </a:rPr>
              <a:t>소속은 포트폴리오에 기입하지 않습니다</a:t>
            </a:r>
          </a:p>
        </p:txBody>
      </p:sp>
    </p:spTree>
    <p:extLst>
      <p:ext uri="{BB962C8B-B14F-4D97-AF65-F5344CB8AC3E}">
        <p14:creationId xmlns:p14="http://schemas.microsoft.com/office/powerpoint/2010/main" val="913515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3031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7565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0296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4670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6346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0684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1347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911</TotalTime>
  <Words>28</Words>
  <Application>Microsoft Office PowerPoint</Application>
  <PresentationFormat>화면 슬라이드 쇼(4:3)</PresentationFormat>
  <Paragraphs>24</Paragraphs>
  <Slides>16</Slides>
  <Notes>9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16</vt:i4>
      </vt:variant>
    </vt:vector>
  </HeadingPairs>
  <TitlesOfParts>
    <vt:vector size="18" baseType="lpstr">
      <vt:lpstr>Office 테마</vt:lpstr>
      <vt:lpstr>디자인 사용자 지정</vt:lpstr>
      <vt:lpstr>PowerPoint 프레젠테이션</vt:lpstr>
      <vt:lpstr>브랜드명 / 제목  ※ 성함, 소속은 포트폴리오에 기입하지 않습니다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/ 이름</dc:title>
  <dc:creator>User</dc:creator>
  <cp:lastModifiedBy>User</cp:lastModifiedBy>
  <cp:revision>57</cp:revision>
  <cp:lastPrinted>2020-05-06T05:00:44Z</cp:lastPrinted>
  <dcterms:created xsi:type="dcterms:W3CDTF">2019-06-10T04:10:20Z</dcterms:created>
  <dcterms:modified xsi:type="dcterms:W3CDTF">2024-04-25T04:57:13Z</dcterms:modified>
</cp:coreProperties>
</file>