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325" r:id="rId3"/>
    <p:sldId id="351" r:id="rId4"/>
    <p:sldId id="257" r:id="rId5"/>
    <p:sldId id="375" r:id="rId6"/>
    <p:sldId id="352" r:id="rId7"/>
    <p:sldId id="353" r:id="rId8"/>
    <p:sldId id="357" r:id="rId9"/>
    <p:sldId id="358" r:id="rId10"/>
    <p:sldId id="359" r:id="rId11"/>
    <p:sldId id="360" r:id="rId12"/>
    <p:sldId id="361" r:id="rId13"/>
    <p:sldId id="362" r:id="rId14"/>
    <p:sldId id="369" r:id="rId15"/>
    <p:sldId id="365" r:id="rId16"/>
    <p:sldId id="366" r:id="rId17"/>
    <p:sldId id="367" r:id="rId18"/>
    <p:sldId id="368" r:id="rId19"/>
    <p:sldId id="370" r:id="rId20"/>
    <p:sldId id="371" r:id="rId21"/>
    <p:sldId id="373" r:id="rId22"/>
    <p:sldId id="374" r:id="rId23"/>
    <p:sldId id="372" r:id="rId24"/>
    <p:sldId id="355" r:id="rId25"/>
  </p:sldIdLst>
  <p:sldSz cx="9906000" cy="6858000" type="A4"/>
  <p:notesSz cx="6889750" cy="10021888"/>
  <p:embeddedFontLst>
    <p:embeddedFont>
      <p:font typeface="HY견명조" panose="020B0600000101010101" charset="-127"/>
      <p:regular r:id="rId27"/>
    </p:embeddedFont>
    <p:embeddedFont>
      <p:font typeface="나눔고딕" panose="020B0600000101010101" charset="-127"/>
      <p:regular r:id="rId28"/>
      <p:bold r:id="rId29"/>
    </p:embeddedFont>
    <p:embeddedFont>
      <p:font typeface="나눔고딕 ExtraBold" panose="020B0600000101010101" charset="-127"/>
      <p:bold r:id="rId30"/>
    </p:embeddedFont>
    <p:embeddedFont>
      <p:font typeface="나눔명조" panose="020B0600000101010101" charset="-127"/>
      <p:regular r:id="rId31"/>
      <p:bold r:id="rId32"/>
    </p:embeddedFont>
    <p:embeddedFont>
      <p:font typeface="나눔명조 ExtraBold" panose="020B0600000101010101" charset="-127"/>
      <p:bold r:id="rId33"/>
    </p:embeddedFont>
    <p:embeddedFont>
      <p:font typeface="맑은 고딕" panose="020B0503020000020004" pitchFamily="50" charset="-127"/>
      <p:regular r:id="rId34"/>
      <p:bold r:id="rId35"/>
    </p:embeddedFont>
    <p:embeddedFont>
      <p:font typeface="휴먼엑스포" panose="02030504000101010101" pitchFamily="18" charset="-127"/>
      <p:regular r:id="rId36"/>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55" userDrawn="1">
          <p15:clr>
            <a:srgbClr val="A4A3A4"/>
          </p15:clr>
        </p15:guide>
        <p15:guide id="2" pos="217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C02D"/>
    <a:srgbClr val="F8A15A"/>
    <a:srgbClr val="F7923F"/>
    <a:srgbClr val="FF9966"/>
    <a:srgbClr val="351B6F"/>
    <a:srgbClr val="EC008C"/>
    <a:srgbClr val="B3BBC0"/>
    <a:srgbClr val="00C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테마 스타일 1 - 강조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밝은 스타일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1486" autoAdjust="0"/>
  </p:normalViewPr>
  <p:slideViewPr>
    <p:cSldViewPr>
      <p:cViewPr varScale="1">
        <p:scale>
          <a:sx n="111" d="100"/>
          <a:sy n="111" d="100"/>
        </p:scale>
        <p:origin x="1512" y="78"/>
      </p:cViewPr>
      <p:guideLst>
        <p:guide orient="horz" pos="2160"/>
        <p:guide pos="3120"/>
      </p:guideLst>
    </p:cSldViewPr>
  </p:slideViewPr>
  <p:notesTextViewPr>
    <p:cViewPr>
      <p:scale>
        <a:sx n="1" d="1"/>
        <a:sy n="1" d="1"/>
      </p:scale>
      <p:origin x="0" y="0"/>
    </p:cViewPr>
  </p:notesTextViewPr>
  <p:sorterViewPr>
    <p:cViewPr>
      <p:scale>
        <a:sx n="100" d="100"/>
        <a:sy n="100" d="100"/>
      </p:scale>
      <p:origin x="0" y="3384"/>
    </p:cViewPr>
  </p:sorterViewPr>
  <p:notesViewPr>
    <p:cSldViewPr>
      <p:cViewPr varScale="1">
        <p:scale>
          <a:sx n="51" d="100"/>
          <a:sy n="51" d="100"/>
        </p:scale>
        <p:origin x="-2958" y="-90"/>
      </p:cViewPr>
      <p:guideLst>
        <p:guide orient="horz" pos="3155"/>
        <p:guide pos="217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cap="none" spc="0" normalizeH="0" baseline="0">
              <a:ln w="6600">
                <a:solidFill>
                  <a:schemeClr val="accent2"/>
                </a:solidFill>
                <a:prstDash val="solid"/>
              </a:ln>
              <a:solidFill>
                <a:srgbClr val="FFFFFF"/>
              </a:solidFill>
              <a:effectLst>
                <a:outerShdw dist="38100" dir="2700000" algn="tl" rotWithShape="0">
                  <a:schemeClr val="accent2"/>
                </a:outerShdw>
              </a:effectLst>
              <a:latin typeface="+mn-lt"/>
              <a:ea typeface="+mn-ea"/>
              <a:cs typeface="+mn-cs"/>
            </a:defRPr>
          </a:pPr>
          <a:endParaRPr lang="ko-KR"/>
        </a:p>
      </c:txPr>
    </c:title>
    <c:autoTitleDeleted val="0"/>
    <c:view3D>
      <c:rotX val="15"/>
      <c:rotY val="20"/>
      <c:depthPercent val="100"/>
      <c:rAngAx val="0"/>
    </c:view3D>
    <c:floor>
      <c:thickness val="0"/>
      <c:spPr>
        <a:solidFill>
          <a:schemeClr val="accent1">
            <a:alpha val="30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혁신(Innovation)</c:v>
                </c:pt>
              </c:strCache>
            </c:strRef>
          </c:tx>
          <c:spPr>
            <a:solidFill>
              <a:schemeClr val="tx2">
                <a:lumMod val="60000"/>
                <a:lumOff val="40000"/>
              </a:schemeClr>
            </a:solidFill>
            <a:ln>
              <a:solidFill>
                <a:schemeClr val="tx2">
                  <a:lumMod val="50000"/>
                </a:schemeClr>
              </a:solidFill>
            </a:ln>
            <a:effectLst/>
            <a:sp3d>
              <a:contourClr>
                <a:schemeClr val="tx2">
                  <a:lumMod val="50000"/>
                </a:schemeClr>
              </a:contourClr>
            </a:sp3d>
          </c:spPr>
          <c:invertIfNegative val="0"/>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General</c:formatCode>
                <c:ptCount val="6"/>
                <c:pt idx="0">
                  <c:v>1</c:v>
                </c:pt>
                <c:pt idx="1">
                  <c:v>2</c:v>
                </c:pt>
                <c:pt idx="2">
                  <c:v>3</c:v>
                </c:pt>
                <c:pt idx="3">
                  <c:v>4</c:v>
                </c:pt>
                <c:pt idx="4">
                  <c:v>5</c:v>
                </c:pt>
                <c:pt idx="5">
                  <c:v>8</c:v>
                </c:pt>
              </c:numCache>
            </c:numRef>
          </c:val>
          <c:extLst>
            <c:ext xmlns:c16="http://schemas.microsoft.com/office/drawing/2014/chart" uri="{C3380CC4-5D6E-409C-BE32-E72D297353CC}">
              <c16:uniqueId val="{00000000-ED99-49FA-9DCE-6E6CA2ED3609}"/>
            </c:ext>
          </c:extLst>
        </c:ser>
        <c:dLbls>
          <c:showLegendKey val="0"/>
          <c:showVal val="0"/>
          <c:showCatName val="0"/>
          <c:showSerName val="0"/>
          <c:showPercent val="0"/>
          <c:showBubbleSize val="0"/>
        </c:dLbls>
        <c:gapWidth val="154"/>
        <c:gapDepth val="0"/>
        <c:shape val="box"/>
        <c:axId val="530162192"/>
        <c:axId val="530162520"/>
        <c:axId val="0"/>
      </c:bar3DChart>
      <c:catAx>
        <c:axId val="530162192"/>
        <c:scaling>
          <c:orientation val="minMax"/>
        </c:scaling>
        <c:delete val="0"/>
        <c:axPos val="b"/>
        <c:majorGridlines>
          <c:spPr>
            <a:ln w="9525" cap="flat" cmpd="sng" algn="ctr">
              <a:solidFill>
                <a:schemeClr val="lt1">
                  <a:lumMod val="60000"/>
                  <a:lumOff val="40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800" b="0" i="0" u="none" strike="noStrike" kern="1200" cap="all" spc="150" normalizeH="0" baseline="0">
                <a:solidFill>
                  <a:schemeClr val="tx1"/>
                </a:solidFill>
                <a:latin typeface="+mn-lt"/>
                <a:ea typeface="+mn-ea"/>
                <a:cs typeface="+mn-cs"/>
              </a:defRPr>
            </a:pPr>
            <a:endParaRPr lang="ko-KR"/>
          </a:p>
        </c:txPr>
        <c:crossAx val="530162520"/>
        <c:crosses val="autoZero"/>
        <c:auto val="1"/>
        <c:lblAlgn val="ctr"/>
        <c:lblOffset val="100"/>
        <c:noMultiLvlLbl val="0"/>
      </c:catAx>
      <c:valAx>
        <c:axId val="530162520"/>
        <c:scaling>
          <c:orientation val="minMax"/>
        </c:scaling>
        <c:delete val="1"/>
        <c:axPos val="l"/>
        <c:numFmt formatCode="General" sourceLinked="1"/>
        <c:majorTickMark val="none"/>
        <c:minorTickMark val="none"/>
        <c:tickLblPos val="nextTo"/>
        <c:crossAx val="530162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tx2">
          <a:lumMod val="60000"/>
          <a:lumOff val="40000"/>
        </a:schemeClr>
      </a:solidFill>
      <a:round/>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5">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styleClr val="auto"/>
    </cs:fillRef>
    <cs:effectRef idx="0"/>
    <cs:fontRef idx="minor">
      <a:schemeClr val="lt1"/>
    </cs:fontRef>
    <cs:spPr>
      <a:solidFill>
        <a:schemeClr val="phClr">
          <a:alpha val="70000"/>
        </a:schemeClr>
      </a:solidFill>
    </cs:spPr>
    <cs:defRPr sz="1197"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lumMod val="20000"/>
          <a:lumOff val="80000"/>
        </a:schemeClr>
      </a:solidFill>
    </cs:spPr>
  </cs:dataPoint>
  <cs:dataPoint3D>
    <cs:lnRef idx="0"/>
    <cs:fillRef idx="0">
      <cs:styleClr val="auto"/>
    </cs:fillRef>
    <cs:effectRef idx="0"/>
    <cs:fontRef idx="minor">
      <a:schemeClr val="dk1"/>
    </cs:fontRef>
    <cs:spPr>
      <a:solidFill>
        <a:schemeClr val="phClr">
          <a:lumMod val="20000"/>
          <a:lumOff val="80000"/>
        </a:schemeClr>
      </a:solidFill>
      <a:sp3d/>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styleClr val="0"/>
    </cs:fillRef>
    <cs:effectRef idx="0"/>
    <cs:fontRef idx="minor">
      <a:schemeClr val="dk1"/>
    </cs:fontRef>
    <cs:spPr>
      <a:solidFill>
        <a:schemeClr val="phClr">
          <a:alpha val="30000"/>
        </a:schemeClr>
      </a:solidFill>
      <a:sp3d/>
    </cs:spPr>
  </cs:floor>
  <cs:gridlineMajor>
    <cs:lnRef idx="0">
      <cs:styleClr val="0"/>
    </cs:lnRef>
    <cs:fillRef idx="0"/>
    <cs:effectRef idx="0"/>
    <cs:fontRef idx="minor">
      <a:schemeClr val="dk1"/>
    </cs:fontRef>
    <cs:spPr>
      <a:ln w="9525" cap="flat" cmpd="sng" algn="ctr">
        <a:solidFill>
          <a:schemeClr val="lt1">
            <a:lumMod val="60000"/>
            <a:lumOff val="40000"/>
          </a:schemeClr>
        </a:solidFill>
        <a:round/>
      </a:ln>
    </cs:spPr>
  </cs:gridlineMajor>
  <cs:gridlineMinor>
    <cs:lnRef idx="0">
      <cs:styleClr val="0"/>
    </cs:lnRef>
    <cs:fillRef idx="0"/>
    <cs:effectRef idx="0"/>
    <cs:fontRef idx="minor">
      <a:schemeClr val="dk1"/>
    </cs:fontRef>
    <cs:spPr>
      <a:ln>
        <a:solidFill>
          <a:schemeClr val="lt1">
            <a:lumMod val="50000"/>
            <a:lumOff val="5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6E9480-D09D-4F20-9FFB-94FCE94B1A7B}" type="doc">
      <dgm:prSet loTypeId="urn:microsoft.com/office/officeart/2005/8/layout/hierarchy6" loCatId="hierarchy" qsTypeId="urn:microsoft.com/office/officeart/2005/8/quickstyle/simple1" qsCatId="simple" csTypeId="urn:microsoft.com/office/officeart/2005/8/colors/accent0_1" csCatId="mainScheme" phldr="1"/>
      <dgm:spPr/>
      <dgm:t>
        <a:bodyPr/>
        <a:lstStyle/>
        <a:p>
          <a:pPr latinLnBrk="1"/>
          <a:endParaRPr lang="ko-KR" altLang="en-US"/>
        </a:p>
      </dgm:t>
    </dgm:pt>
    <dgm:pt modelId="{04645AC1-5F28-4027-8000-9679EB8E192C}">
      <dgm:prSet phldrT="[텍스트]" custT="1"/>
      <dgm:spPr>
        <a:solidFill>
          <a:schemeClr val="tx2">
            <a:lumMod val="20000"/>
            <a:lumOff val="80000"/>
          </a:schemeClr>
        </a:solidFill>
      </dgm:spPr>
      <dgm:t>
        <a:bodyPr/>
        <a:lstStyle/>
        <a:p>
          <a:pPr latinLnBrk="1">
            <a:lnSpc>
              <a:spcPts val="700"/>
            </a:lnSpc>
            <a:spcBef>
              <a:spcPts val="500"/>
            </a:spcBef>
          </a:pPr>
          <a:r>
            <a:rPr lang="ko-KR" altLang="en-US" sz="600" b="1" dirty="0"/>
            <a:t>관리부</a:t>
          </a:r>
          <a:endParaRPr lang="en-US" altLang="ko-KR" sz="600" b="1" dirty="0"/>
        </a:p>
        <a:p>
          <a:pPr latinLnBrk="1">
            <a:lnSpc>
              <a:spcPts val="700"/>
            </a:lnSpc>
            <a:spcBef>
              <a:spcPts val="500"/>
            </a:spcBef>
          </a:pPr>
          <a:r>
            <a:rPr lang="en-US" altLang="ko-KR" sz="600" b="1" dirty="0"/>
            <a:t>General Affairs Dept</a:t>
          </a:r>
          <a:endParaRPr lang="ko-KR" altLang="en-US" sz="700" b="1" dirty="0"/>
        </a:p>
      </dgm:t>
    </dgm:pt>
    <dgm:pt modelId="{D300611F-5575-4900-8CE3-BEDF4DDF55F5}" type="parTrans" cxnId="{0C55BA5C-ECB2-4684-B94B-58E32FE8FC9D}">
      <dgm:prSet/>
      <dgm:spPr/>
      <dgm:t>
        <a:bodyPr/>
        <a:lstStyle/>
        <a:p>
          <a:pPr latinLnBrk="1"/>
          <a:endParaRPr lang="ko-KR" altLang="en-US"/>
        </a:p>
      </dgm:t>
    </dgm:pt>
    <dgm:pt modelId="{FBA07B7E-25AB-459F-8BDB-46A8C9D3395C}" type="sibTrans" cxnId="{0C55BA5C-ECB2-4684-B94B-58E32FE8FC9D}">
      <dgm:prSet/>
      <dgm:spPr/>
      <dgm:t>
        <a:bodyPr/>
        <a:lstStyle/>
        <a:p>
          <a:pPr latinLnBrk="1"/>
          <a:endParaRPr lang="ko-KR" altLang="en-US"/>
        </a:p>
      </dgm:t>
    </dgm:pt>
    <dgm:pt modelId="{88723F59-320A-4159-8510-FC676394392E}">
      <dgm:prSet phldrT="[텍스트]" custT="1"/>
      <dgm:spPr>
        <a:solidFill>
          <a:schemeClr val="tx2">
            <a:lumMod val="20000"/>
            <a:lumOff val="80000"/>
          </a:schemeClr>
        </a:solidFill>
      </dgm:spPr>
      <dgm:t>
        <a:bodyPr/>
        <a:lstStyle/>
        <a:p>
          <a:pPr latinLnBrk="1"/>
          <a:r>
            <a:rPr lang="ko-KR" altLang="en-US" sz="600" b="1" dirty="0"/>
            <a:t>기술개발부</a:t>
          </a:r>
          <a:endParaRPr lang="en-US" altLang="ko-KR" sz="600" b="1" dirty="0"/>
        </a:p>
        <a:p>
          <a:pPr latinLnBrk="1"/>
          <a:r>
            <a:rPr lang="en-US" altLang="ko-KR" sz="500" b="1" dirty="0"/>
            <a:t>Department of Technology Development)</a:t>
          </a:r>
          <a:endParaRPr lang="ko-KR" altLang="en-US" sz="500" b="1" dirty="0"/>
        </a:p>
      </dgm:t>
    </dgm:pt>
    <dgm:pt modelId="{24303FBB-51F4-4D18-8C1D-B0B6D72D62B7}" type="parTrans" cxnId="{2794BA18-0406-4128-A5E2-4CBC1B967619}">
      <dgm:prSet/>
      <dgm:spPr/>
      <dgm:t>
        <a:bodyPr/>
        <a:lstStyle/>
        <a:p>
          <a:pPr latinLnBrk="1"/>
          <a:endParaRPr lang="ko-KR" altLang="en-US"/>
        </a:p>
      </dgm:t>
    </dgm:pt>
    <dgm:pt modelId="{6331C243-AC23-42DA-B6B4-D8E19089548F}" type="sibTrans" cxnId="{2794BA18-0406-4128-A5E2-4CBC1B967619}">
      <dgm:prSet/>
      <dgm:spPr/>
      <dgm:t>
        <a:bodyPr/>
        <a:lstStyle/>
        <a:p>
          <a:pPr latinLnBrk="1"/>
          <a:endParaRPr lang="ko-KR" altLang="en-US"/>
        </a:p>
      </dgm:t>
    </dgm:pt>
    <dgm:pt modelId="{42DD95A1-7419-4EEB-B868-AC0DB2A508D1}">
      <dgm:prSet custT="1"/>
      <dgm:spPr>
        <a:solidFill>
          <a:schemeClr val="tx2">
            <a:lumMod val="20000"/>
            <a:lumOff val="80000"/>
          </a:schemeClr>
        </a:solidFill>
      </dgm:spPr>
      <dgm:t>
        <a:bodyPr/>
        <a:lstStyle/>
        <a:p>
          <a:pPr latinLnBrk="1"/>
          <a:r>
            <a:rPr lang="ko-KR" altLang="en-US" sz="600" b="1" dirty="0"/>
            <a:t>품질관리부</a:t>
          </a:r>
          <a:endParaRPr lang="en-US" altLang="ko-KR" sz="600" b="1" dirty="0"/>
        </a:p>
        <a:p>
          <a:pPr latinLnBrk="1"/>
          <a:r>
            <a:rPr lang="en-US" altLang="ko-KR" sz="600" b="1" dirty="0"/>
            <a:t>Quality Control Dept</a:t>
          </a:r>
          <a:endParaRPr lang="ko-KR" altLang="en-US" sz="600" b="1" dirty="0"/>
        </a:p>
      </dgm:t>
    </dgm:pt>
    <dgm:pt modelId="{53D3E9CA-A4C9-4FC3-BC1C-A7CA75E97260}" type="parTrans" cxnId="{6DC6AA7F-2768-4341-B5A5-48AA218BB481}">
      <dgm:prSet/>
      <dgm:spPr/>
      <dgm:t>
        <a:bodyPr/>
        <a:lstStyle/>
        <a:p>
          <a:pPr latinLnBrk="1"/>
          <a:endParaRPr lang="ko-KR" altLang="en-US"/>
        </a:p>
      </dgm:t>
    </dgm:pt>
    <dgm:pt modelId="{9008F85D-D4A6-4009-9A25-A7750F921F50}" type="sibTrans" cxnId="{6DC6AA7F-2768-4341-B5A5-48AA218BB481}">
      <dgm:prSet/>
      <dgm:spPr/>
      <dgm:t>
        <a:bodyPr/>
        <a:lstStyle/>
        <a:p>
          <a:pPr latinLnBrk="1"/>
          <a:endParaRPr lang="ko-KR" altLang="en-US"/>
        </a:p>
      </dgm:t>
    </dgm:pt>
    <dgm:pt modelId="{6FFC6A14-3800-4556-8431-BBE17F59C1B1}">
      <dgm:prSet custT="1"/>
      <dgm:spPr>
        <a:solidFill>
          <a:schemeClr val="tx2">
            <a:lumMod val="20000"/>
            <a:lumOff val="80000"/>
          </a:schemeClr>
        </a:solidFill>
      </dgm:spPr>
      <dgm:t>
        <a:bodyPr/>
        <a:lstStyle/>
        <a:p>
          <a:pPr latinLnBrk="1"/>
          <a:r>
            <a:rPr lang="ko-KR" altLang="en-US" sz="600" b="1" dirty="0"/>
            <a:t>생산관리부</a:t>
          </a:r>
          <a:endParaRPr lang="en-US" altLang="ko-KR" sz="600" b="1" dirty="0"/>
        </a:p>
        <a:p>
          <a:pPr latinLnBrk="1"/>
          <a:r>
            <a:rPr lang="en-US" altLang="ko-KR" sz="500" b="1" dirty="0"/>
            <a:t>Production Management Dept</a:t>
          </a:r>
          <a:endParaRPr lang="ko-KR" altLang="en-US" sz="500" b="1" dirty="0"/>
        </a:p>
      </dgm:t>
    </dgm:pt>
    <dgm:pt modelId="{175070AD-7C3F-49DE-827D-676E9331F865}" type="parTrans" cxnId="{EA3CB67E-CB35-45FB-884D-70FDBAAF8860}">
      <dgm:prSet/>
      <dgm:spPr/>
      <dgm:t>
        <a:bodyPr/>
        <a:lstStyle/>
        <a:p>
          <a:pPr latinLnBrk="1"/>
          <a:endParaRPr lang="ko-KR" altLang="en-US"/>
        </a:p>
      </dgm:t>
    </dgm:pt>
    <dgm:pt modelId="{17C53B79-B19E-4814-8260-0C24C0C08FEF}" type="sibTrans" cxnId="{EA3CB67E-CB35-45FB-884D-70FDBAAF8860}">
      <dgm:prSet/>
      <dgm:spPr/>
      <dgm:t>
        <a:bodyPr/>
        <a:lstStyle/>
        <a:p>
          <a:pPr latinLnBrk="1"/>
          <a:endParaRPr lang="ko-KR" altLang="en-US"/>
        </a:p>
      </dgm:t>
    </dgm:pt>
    <dgm:pt modelId="{4BD60835-7815-43BA-8262-FC8CF5FC1634}">
      <dgm:prSet custT="1"/>
      <dgm:spPr/>
      <dgm:t>
        <a:bodyPr/>
        <a:lstStyle/>
        <a:p>
          <a:pPr latinLnBrk="1"/>
          <a:r>
            <a:rPr lang="ko-KR" altLang="en-US" sz="1800" dirty="0"/>
            <a:t>사장 강성준 </a:t>
          </a:r>
          <a:r>
            <a:rPr lang="en-US" altLang="ko-KR" sz="1800" dirty="0"/>
            <a:t>(President Sung Jun, Kang</a:t>
          </a:r>
          <a:endParaRPr lang="ko-KR" altLang="en-US" sz="1000" dirty="0"/>
        </a:p>
      </dgm:t>
    </dgm:pt>
    <dgm:pt modelId="{E89721A5-79E7-4504-80B5-5C759AC3746E}" type="parTrans" cxnId="{187FF6A3-2748-47DB-953D-172441DC5879}">
      <dgm:prSet/>
      <dgm:spPr/>
      <dgm:t>
        <a:bodyPr/>
        <a:lstStyle/>
        <a:p>
          <a:pPr latinLnBrk="1"/>
          <a:endParaRPr lang="ko-KR" altLang="en-US"/>
        </a:p>
      </dgm:t>
    </dgm:pt>
    <dgm:pt modelId="{7282D572-2F3B-4A04-80D1-5711314D3CBE}" type="sibTrans" cxnId="{187FF6A3-2748-47DB-953D-172441DC5879}">
      <dgm:prSet/>
      <dgm:spPr/>
      <dgm:t>
        <a:bodyPr/>
        <a:lstStyle/>
        <a:p>
          <a:pPr latinLnBrk="1"/>
          <a:endParaRPr lang="ko-KR" altLang="en-US"/>
        </a:p>
      </dgm:t>
    </dgm:pt>
    <dgm:pt modelId="{5DED4BA7-40D3-4DF6-94B7-69B1E4D80B2E}">
      <dgm:prSet custT="1"/>
      <dgm:spPr>
        <a:solidFill>
          <a:schemeClr val="tx2">
            <a:lumMod val="20000"/>
            <a:lumOff val="80000"/>
          </a:schemeClr>
        </a:solidFill>
      </dgm:spPr>
      <dgm:t>
        <a:bodyPr/>
        <a:lstStyle/>
        <a:p>
          <a:pPr latinLnBrk="1"/>
          <a:r>
            <a:rPr lang="ko-KR" altLang="en-US" sz="600" b="1" dirty="0" err="1"/>
            <a:t>가공완성부</a:t>
          </a:r>
          <a:endParaRPr lang="en-US" altLang="ko-KR" sz="600" b="1" dirty="0"/>
        </a:p>
        <a:p>
          <a:pPr latinLnBrk="1"/>
          <a:r>
            <a:rPr lang="en-US" altLang="ko-KR" sz="600" b="1" dirty="0"/>
            <a:t>Fictional Completion Dept</a:t>
          </a:r>
          <a:endParaRPr lang="ko-KR" altLang="en-US" sz="800" b="1" dirty="0"/>
        </a:p>
      </dgm:t>
    </dgm:pt>
    <dgm:pt modelId="{CA5DC253-5B3A-4E1F-B9B6-2533CA8D453C}" type="parTrans" cxnId="{5D7859F1-8E33-449A-A374-714FA81E37D2}">
      <dgm:prSet/>
      <dgm:spPr/>
      <dgm:t>
        <a:bodyPr/>
        <a:lstStyle/>
        <a:p>
          <a:pPr latinLnBrk="1"/>
          <a:endParaRPr lang="ko-KR" altLang="en-US"/>
        </a:p>
      </dgm:t>
    </dgm:pt>
    <dgm:pt modelId="{972307B9-0894-44BB-8009-C53D72CE8F57}" type="sibTrans" cxnId="{5D7859F1-8E33-449A-A374-714FA81E37D2}">
      <dgm:prSet/>
      <dgm:spPr/>
      <dgm:t>
        <a:bodyPr/>
        <a:lstStyle/>
        <a:p>
          <a:pPr latinLnBrk="1"/>
          <a:endParaRPr lang="ko-KR" altLang="en-US"/>
        </a:p>
      </dgm:t>
    </dgm:pt>
    <dgm:pt modelId="{63D2F714-F0ED-4321-9B83-2D2ACBFECD22}">
      <dgm:prSet/>
      <dgm:spPr/>
      <dgm:t>
        <a:bodyPr/>
        <a:lstStyle/>
        <a:p>
          <a:pPr latinLnBrk="1"/>
          <a:r>
            <a:rPr lang="ko-KR" altLang="en-US" dirty="0"/>
            <a:t>차장 이인숙</a:t>
          </a:r>
        </a:p>
      </dgm:t>
    </dgm:pt>
    <dgm:pt modelId="{26E407A4-5A3D-49AB-A772-1D738EC166BF}" type="parTrans" cxnId="{241BE5A2-8F62-4181-A4FF-AE5B7DC6A2D4}">
      <dgm:prSet/>
      <dgm:spPr/>
      <dgm:t>
        <a:bodyPr/>
        <a:lstStyle/>
        <a:p>
          <a:pPr latinLnBrk="1"/>
          <a:endParaRPr lang="ko-KR" altLang="en-US"/>
        </a:p>
      </dgm:t>
    </dgm:pt>
    <dgm:pt modelId="{2FF701AA-B2E1-40B9-AC10-390280A6E132}" type="sibTrans" cxnId="{241BE5A2-8F62-4181-A4FF-AE5B7DC6A2D4}">
      <dgm:prSet/>
      <dgm:spPr/>
      <dgm:t>
        <a:bodyPr/>
        <a:lstStyle/>
        <a:p>
          <a:pPr latinLnBrk="1"/>
          <a:endParaRPr lang="ko-KR" altLang="en-US"/>
        </a:p>
      </dgm:t>
    </dgm:pt>
    <dgm:pt modelId="{173C254A-7525-41F0-98F9-E3E737737120}">
      <dgm:prSet custT="1"/>
      <dgm:spPr/>
      <dgm:t>
        <a:bodyPr/>
        <a:lstStyle/>
        <a:p>
          <a:pPr latinLnBrk="1"/>
          <a:r>
            <a:rPr lang="ko-KR" altLang="en-US" sz="2000" dirty="0"/>
            <a:t>회장   박용성 </a:t>
          </a:r>
          <a:r>
            <a:rPr lang="en-US" altLang="ko-KR" sz="2000" dirty="0"/>
            <a:t>(</a:t>
          </a:r>
          <a:r>
            <a:rPr lang="en-US" altLang="ko-KR" sz="2000" dirty="0" err="1"/>
            <a:t>Chariman</a:t>
          </a:r>
          <a:r>
            <a:rPr lang="en-US" altLang="ko-KR" sz="2000" dirty="0"/>
            <a:t> Yong Sung, Park)</a:t>
          </a:r>
          <a:r>
            <a:rPr lang="ko-KR" altLang="en-US" sz="2000" dirty="0"/>
            <a:t> </a:t>
          </a:r>
        </a:p>
      </dgm:t>
    </dgm:pt>
    <dgm:pt modelId="{16718F8D-2E3B-4B91-AACB-791519FB201D}" type="parTrans" cxnId="{139BB0A6-37B3-4294-9A27-F3E29A292A34}">
      <dgm:prSet/>
      <dgm:spPr/>
      <dgm:t>
        <a:bodyPr/>
        <a:lstStyle/>
        <a:p>
          <a:pPr latinLnBrk="1"/>
          <a:endParaRPr lang="ko-KR" altLang="en-US"/>
        </a:p>
      </dgm:t>
    </dgm:pt>
    <dgm:pt modelId="{2BE68CA7-C747-4AAC-A605-51AA4EC80277}" type="sibTrans" cxnId="{139BB0A6-37B3-4294-9A27-F3E29A292A34}">
      <dgm:prSet/>
      <dgm:spPr/>
      <dgm:t>
        <a:bodyPr/>
        <a:lstStyle/>
        <a:p>
          <a:pPr latinLnBrk="1"/>
          <a:endParaRPr lang="ko-KR" altLang="en-US"/>
        </a:p>
      </dgm:t>
    </dgm:pt>
    <dgm:pt modelId="{3E419D7B-575A-4752-80E6-3297770110E8}">
      <dgm:prSet/>
      <dgm:spPr/>
      <dgm:t>
        <a:bodyPr/>
        <a:lstStyle/>
        <a:p>
          <a:pPr latinLnBrk="1"/>
          <a:r>
            <a:rPr lang="ko-KR" altLang="en-US" dirty="0"/>
            <a:t>이사 강성만</a:t>
          </a:r>
        </a:p>
      </dgm:t>
    </dgm:pt>
    <dgm:pt modelId="{A1C48215-F347-4B27-A1AF-EB3AB8250B1C}" type="parTrans" cxnId="{5C18B2A0-17CA-4B45-9049-22F9F9391DD9}">
      <dgm:prSet/>
      <dgm:spPr/>
      <dgm:t>
        <a:bodyPr/>
        <a:lstStyle/>
        <a:p>
          <a:pPr latinLnBrk="1"/>
          <a:endParaRPr lang="ko-KR" altLang="en-US"/>
        </a:p>
      </dgm:t>
    </dgm:pt>
    <dgm:pt modelId="{51D06EA0-6EC5-4DAD-95F1-1651757AF883}" type="sibTrans" cxnId="{5C18B2A0-17CA-4B45-9049-22F9F9391DD9}">
      <dgm:prSet/>
      <dgm:spPr/>
      <dgm:t>
        <a:bodyPr/>
        <a:lstStyle/>
        <a:p>
          <a:pPr latinLnBrk="1"/>
          <a:endParaRPr lang="ko-KR" altLang="en-US"/>
        </a:p>
      </dgm:t>
    </dgm:pt>
    <dgm:pt modelId="{9F09A8FF-DD26-49BD-A2D3-F9A24C6AA062}">
      <dgm:prSet/>
      <dgm:spPr/>
      <dgm:t>
        <a:bodyPr/>
        <a:lstStyle/>
        <a:p>
          <a:pPr latinLnBrk="1"/>
          <a:r>
            <a:rPr lang="ko-KR" altLang="en-US" dirty="0"/>
            <a:t>주임 한선화</a:t>
          </a:r>
        </a:p>
      </dgm:t>
    </dgm:pt>
    <dgm:pt modelId="{0510E914-BA14-4610-B15F-FB2522BEE8E7}" type="parTrans" cxnId="{4C850FF0-5C89-4E59-9020-9F63D13E0232}">
      <dgm:prSet/>
      <dgm:spPr/>
      <dgm:t>
        <a:bodyPr/>
        <a:lstStyle/>
        <a:p>
          <a:pPr latinLnBrk="1"/>
          <a:endParaRPr lang="ko-KR" altLang="en-US"/>
        </a:p>
      </dgm:t>
    </dgm:pt>
    <dgm:pt modelId="{2FB6EC80-8B85-442A-B5DB-82594922D224}" type="sibTrans" cxnId="{4C850FF0-5C89-4E59-9020-9F63D13E0232}">
      <dgm:prSet/>
      <dgm:spPr/>
      <dgm:t>
        <a:bodyPr/>
        <a:lstStyle/>
        <a:p>
          <a:pPr latinLnBrk="1"/>
          <a:endParaRPr lang="ko-KR" altLang="en-US"/>
        </a:p>
      </dgm:t>
    </dgm:pt>
    <dgm:pt modelId="{014A5190-5090-4F32-B0E7-F9B37D063FE6}">
      <dgm:prSet/>
      <dgm:spPr/>
      <dgm:t>
        <a:bodyPr/>
        <a:lstStyle/>
        <a:p>
          <a:pPr latinLnBrk="1"/>
          <a:r>
            <a:rPr lang="ko-KR" altLang="en-US" dirty="0"/>
            <a:t>부장 홍영호</a:t>
          </a:r>
        </a:p>
      </dgm:t>
    </dgm:pt>
    <dgm:pt modelId="{5F0DAC3D-ACFB-418B-B442-6A652A4534ED}" type="parTrans" cxnId="{EBF2DAE9-F409-4A89-9C3D-EFF553CA8B87}">
      <dgm:prSet/>
      <dgm:spPr/>
      <dgm:t>
        <a:bodyPr/>
        <a:lstStyle/>
        <a:p>
          <a:pPr latinLnBrk="1"/>
          <a:endParaRPr lang="ko-KR" altLang="en-US"/>
        </a:p>
      </dgm:t>
    </dgm:pt>
    <dgm:pt modelId="{3D84262E-5061-4542-8057-BB28AB5BC123}" type="sibTrans" cxnId="{EBF2DAE9-F409-4A89-9C3D-EFF553CA8B87}">
      <dgm:prSet/>
      <dgm:spPr/>
      <dgm:t>
        <a:bodyPr/>
        <a:lstStyle/>
        <a:p>
          <a:pPr latinLnBrk="1"/>
          <a:endParaRPr lang="ko-KR" altLang="en-US"/>
        </a:p>
      </dgm:t>
    </dgm:pt>
    <dgm:pt modelId="{30B60120-25D3-4B14-8892-A07A53DFBD38}">
      <dgm:prSet/>
      <dgm:spPr/>
      <dgm:t>
        <a:bodyPr/>
        <a:lstStyle/>
        <a:p>
          <a:pPr latinLnBrk="1"/>
          <a:r>
            <a:rPr lang="ko-KR" altLang="en-US" dirty="0"/>
            <a:t>대리 최은혜</a:t>
          </a:r>
        </a:p>
      </dgm:t>
    </dgm:pt>
    <dgm:pt modelId="{82847C17-8D11-4BB0-AA53-D39072CFB714}" type="parTrans" cxnId="{7C8C8954-5801-4B7A-90B9-D18092D3CFA1}">
      <dgm:prSet/>
      <dgm:spPr/>
      <dgm:t>
        <a:bodyPr/>
        <a:lstStyle/>
        <a:p>
          <a:pPr latinLnBrk="1"/>
          <a:endParaRPr lang="ko-KR" altLang="en-US"/>
        </a:p>
      </dgm:t>
    </dgm:pt>
    <dgm:pt modelId="{A738AC93-B3B3-40F8-879D-0008C5E521C1}" type="sibTrans" cxnId="{7C8C8954-5801-4B7A-90B9-D18092D3CFA1}">
      <dgm:prSet/>
      <dgm:spPr/>
      <dgm:t>
        <a:bodyPr/>
        <a:lstStyle/>
        <a:p>
          <a:pPr latinLnBrk="1"/>
          <a:endParaRPr lang="ko-KR" altLang="en-US"/>
        </a:p>
      </dgm:t>
    </dgm:pt>
    <dgm:pt modelId="{446261F5-7C25-4789-A225-C300B2BC33C2}">
      <dgm:prSet/>
      <dgm:spPr/>
      <dgm:t>
        <a:bodyPr/>
        <a:lstStyle/>
        <a:p>
          <a:pPr latinLnBrk="1"/>
          <a:r>
            <a:rPr lang="ko-KR" altLang="en-US" dirty="0"/>
            <a:t>대리 </a:t>
          </a:r>
          <a:r>
            <a:rPr lang="ko-KR" altLang="en-US" dirty="0" err="1"/>
            <a:t>양하운</a:t>
          </a:r>
          <a:endParaRPr lang="ko-KR" altLang="en-US" dirty="0"/>
        </a:p>
      </dgm:t>
    </dgm:pt>
    <dgm:pt modelId="{106C77D9-C0D4-4218-A8AE-5EE4F1B67242}" type="parTrans" cxnId="{8B5963B5-B3BA-45D5-B946-40F39A771CF5}">
      <dgm:prSet/>
      <dgm:spPr/>
      <dgm:t>
        <a:bodyPr/>
        <a:lstStyle/>
        <a:p>
          <a:pPr latinLnBrk="1"/>
          <a:endParaRPr lang="ko-KR" altLang="en-US"/>
        </a:p>
      </dgm:t>
    </dgm:pt>
    <dgm:pt modelId="{3EF69528-D579-4804-A8A0-610D95BD9570}" type="sibTrans" cxnId="{8B5963B5-B3BA-45D5-B946-40F39A771CF5}">
      <dgm:prSet/>
      <dgm:spPr/>
      <dgm:t>
        <a:bodyPr/>
        <a:lstStyle/>
        <a:p>
          <a:pPr latinLnBrk="1"/>
          <a:endParaRPr lang="ko-KR" altLang="en-US"/>
        </a:p>
      </dgm:t>
    </dgm:pt>
    <dgm:pt modelId="{5AC5E6C5-F45D-4011-AB58-6571E6EA0593}">
      <dgm:prSet custT="1"/>
      <dgm:spPr/>
      <dgm:t>
        <a:bodyPr/>
        <a:lstStyle/>
        <a:p>
          <a:pPr latinLnBrk="1"/>
          <a:r>
            <a:rPr lang="ko-KR" altLang="en-US" sz="600" dirty="0"/>
            <a:t>수석부장 </a:t>
          </a:r>
          <a:endParaRPr lang="en-US" altLang="ko-KR" sz="600" dirty="0"/>
        </a:p>
        <a:p>
          <a:pPr latinLnBrk="1"/>
          <a:r>
            <a:rPr lang="ko-KR" altLang="en-US" sz="600" dirty="0" err="1"/>
            <a:t>김원태</a:t>
          </a:r>
          <a:endParaRPr lang="ko-KR" altLang="en-US" sz="600" dirty="0"/>
        </a:p>
      </dgm:t>
    </dgm:pt>
    <dgm:pt modelId="{09A5B30A-13A5-4C82-93C9-BE16797F8F2C}" type="sibTrans" cxnId="{1F631228-2B05-47C9-8FCB-286C85EDEE93}">
      <dgm:prSet/>
      <dgm:spPr/>
      <dgm:t>
        <a:bodyPr/>
        <a:lstStyle/>
        <a:p>
          <a:pPr latinLnBrk="1"/>
          <a:endParaRPr lang="ko-KR" altLang="en-US"/>
        </a:p>
      </dgm:t>
    </dgm:pt>
    <dgm:pt modelId="{D7F09CAE-9DC5-44E3-BD15-8360F1258E81}" type="parTrans" cxnId="{1F631228-2B05-47C9-8FCB-286C85EDEE93}">
      <dgm:prSet/>
      <dgm:spPr/>
      <dgm:t>
        <a:bodyPr/>
        <a:lstStyle/>
        <a:p>
          <a:pPr latinLnBrk="1"/>
          <a:endParaRPr lang="ko-KR" altLang="en-US"/>
        </a:p>
      </dgm:t>
    </dgm:pt>
    <dgm:pt modelId="{C3423872-DE3A-4469-9927-82194149C795}">
      <dgm:prSet/>
      <dgm:spPr/>
      <dgm:t>
        <a:bodyPr/>
        <a:lstStyle/>
        <a:p>
          <a:pPr latinLnBrk="1"/>
          <a:r>
            <a:rPr lang="ko-KR" altLang="en-US" dirty="0"/>
            <a:t>대리 박경순</a:t>
          </a:r>
        </a:p>
      </dgm:t>
    </dgm:pt>
    <dgm:pt modelId="{938C4F8D-5307-4587-9C98-1C87A437A09D}" type="parTrans" cxnId="{BA09E374-0779-4B2A-B3B6-D3F76DC3EB8F}">
      <dgm:prSet/>
      <dgm:spPr/>
      <dgm:t>
        <a:bodyPr/>
        <a:lstStyle/>
        <a:p>
          <a:pPr latinLnBrk="1"/>
          <a:endParaRPr lang="ko-KR" altLang="en-US"/>
        </a:p>
      </dgm:t>
    </dgm:pt>
    <dgm:pt modelId="{23FC9E20-7BF1-4AA0-8384-F80810377B5C}" type="sibTrans" cxnId="{BA09E374-0779-4B2A-B3B6-D3F76DC3EB8F}">
      <dgm:prSet/>
      <dgm:spPr/>
      <dgm:t>
        <a:bodyPr/>
        <a:lstStyle/>
        <a:p>
          <a:pPr latinLnBrk="1"/>
          <a:endParaRPr lang="ko-KR" altLang="en-US"/>
        </a:p>
      </dgm:t>
    </dgm:pt>
    <dgm:pt modelId="{9FF40B0B-F71C-4D45-964D-A66C7E27791C}">
      <dgm:prSet/>
      <dgm:spPr/>
      <dgm:t>
        <a:bodyPr/>
        <a:lstStyle/>
        <a:p>
          <a:pPr latinLnBrk="1"/>
          <a:r>
            <a:rPr lang="ko-KR" altLang="en-US" dirty="0"/>
            <a:t>주임 최광훈</a:t>
          </a:r>
        </a:p>
      </dgm:t>
    </dgm:pt>
    <dgm:pt modelId="{480896CD-91B8-48E9-81FB-ECBD736E3568}" type="parTrans" cxnId="{4E49782E-BBAD-4291-A984-52330794E849}">
      <dgm:prSet/>
      <dgm:spPr/>
      <dgm:t>
        <a:bodyPr/>
        <a:lstStyle/>
        <a:p>
          <a:pPr latinLnBrk="1"/>
          <a:endParaRPr lang="ko-KR" altLang="en-US"/>
        </a:p>
      </dgm:t>
    </dgm:pt>
    <dgm:pt modelId="{459744B9-08FC-4019-9518-79EA9D335377}" type="sibTrans" cxnId="{4E49782E-BBAD-4291-A984-52330794E849}">
      <dgm:prSet/>
      <dgm:spPr/>
      <dgm:t>
        <a:bodyPr/>
        <a:lstStyle/>
        <a:p>
          <a:pPr latinLnBrk="1"/>
          <a:endParaRPr lang="ko-KR" altLang="en-US"/>
        </a:p>
      </dgm:t>
    </dgm:pt>
    <dgm:pt modelId="{76B5BF88-D67E-48E3-8D1E-FB3A7A2ED3B3}">
      <dgm:prSet/>
      <dgm:spPr/>
      <dgm:t>
        <a:bodyPr/>
        <a:lstStyle/>
        <a:p>
          <a:pPr latinLnBrk="1"/>
          <a:r>
            <a:rPr lang="ko-KR" altLang="en-US" dirty="0"/>
            <a:t>주임 </a:t>
          </a:r>
          <a:r>
            <a:rPr lang="ko-KR" altLang="en-US" dirty="0" err="1"/>
            <a:t>방춘옥</a:t>
          </a:r>
          <a:endParaRPr lang="ko-KR" altLang="en-US" dirty="0"/>
        </a:p>
      </dgm:t>
    </dgm:pt>
    <dgm:pt modelId="{00CA6007-EB4D-4EC5-A898-8E018EDF967F}" type="parTrans" cxnId="{D6057B7F-C130-47B7-88CE-27CF91ECA6E1}">
      <dgm:prSet/>
      <dgm:spPr/>
      <dgm:t>
        <a:bodyPr/>
        <a:lstStyle/>
        <a:p>
          <a:pPr latinLnBrk="1"/>
          <a:endParaRPr lang="ko-KR" altLang="en-US"/>
        </a:p>
      </dgm:t>
    </dgm:pt>
    <dgm:pt modelId="{C8069340-D79E-49D3-BF4F-1EB4FE6DFA4D}" type="sibTrans" cxnId="{D6057B7F-C130-47B7-88CE-27CF91ECA6E1}">
      <dgm:prSet/>
      <dgm:spPr/>
      <dgm:t>
        <a:bodyPr/>
        <a:lstStyle/>
        <a:p>
          <a:pPr latinLnBrk="1"/>
          <a:endParaRPr lang="ko-KR" altLang="en-US"/>
        </a:p>
      </dgm:t>
    </dgm:pt>
    <dgm:pt modelId="{69476735-62FD-4C26-972B-DB22D5B4AAF3}">
      <dgm:prSet/>
      <dgm:spPr/>
      <dgm:t>
        <a:bodyPr/>
        <a:lstStyle/>
        <a:p>
          <a:pPr latinLnBrk="1"/>
          <a:r>
            <a:rPr lang="ko-KR" altLang="en-US" dirty="0"/>
            <a:t>주임 이태수</a:t>
          </a:r>
        </a:p>
      </dgm:t>
    </dgm:pt>
    <dgm:pt modelId="{CA80BED9-F8A0-4928-9A91-D8BE3EA17BED}" type="parTrans" cxnId="{0A38F880-128B-4B84-B9D6-B42AD47EB9A7}">
      <dgm:prSet/>
      <dgm:spPr/>
      <dgm:t>
        <a:bodyPr/>
        <a:lstStyle/>
        <a:p>
          <a:pPr latinLnBrk="1"/>
          <a:endParaRPr lang="ko-KR" altLang="en-US"/>
        </a:p>
      </dgm:t>
    </dgm:pt>
    <dgm:pt modelId="{9D54AEA1-C65E-47D0-8191-6BB227B35F9F}" type="sibTrans" cxnId="{0A38F880-128B-4B84-B9D6-B42AD47EB9A7}">
      <dgm:prSet/>
      <dgm:spPr/>
      <dgm:t>
        <a:bodyPr/>
        <a:lstStyle/>
        <a:p>
          <a:pPr latinLnBrk="1"/>
          <a:endParaRPr lang="ko-KR" altLang="en-US"/>
        </a:p>
      </dgm:t>
    </dgm:pt>
    <dgm:pt modelId="{0F65D67E-493B-456D-988F-DA7BC2A6683C}">
      <dgm:prSet/>
      <dgm:spPr/>
      <dgm:t>
        <a:bodyPr/>
        <a:lstStyle/>
        <a:p>
          <a:pPr latinLnBrk="1"/>
          <a:r>
            <a:rPr lang="ko-KR" altLang="en-US" dirty="0"/>
            <a:t>수석부장</a:t>
          </a:r>
          <a:endParaRPr lang="en-US" altLang="ko-KR" dirty="0"/>
        </a:p>
        <a:p>
          <a:pPr latinLnBrk="1"/>
          <a:r>
            <a:rPr lang="ko-KR" altLang="en-US" dirty="0" err="1"/>
            <a:t>강성북</a:t>
          </a:r>
          <a:endParaRPr lang="ko-KR" altLang="en-US" dirty="0"/>
        </a:p>
      </dgm:t>
    </dgm:pt>
    <dgm:pt modelId="{DB16F22D-5DC8-4B6F-A40F-48E46BCF42C2}" type="parTrans" cxnId="{AAEF30BC-EB3E-428D-AE46-1E7847D12F5F}">
      <dgm:prSet/>
      <dgm:spPr/>
      <dgm:t>
        <a:bodyPr/>
        <a:lstStyle/>
        <a:p>
          <a:pPr latinLnBrk="1"/>
          <a:endParaRPr lang="ko-KR" altLang="en-US"/>
        </a:p>
      </dgm:t>
    </dgm:pt>
    <dgm:pt modelId="{CD5A04F5-8715-4CE8-AFE1-EBAC225E9D26}" type="sibTrans" cxnId="{AAEF30BC-EB3E-428D-AE46-1E7847D12F5F}">
      <dgm:prSet/>
      <dgm:spPr/>
      <dgm:t>
        <a:bodyPr/>
        <a:lstStyle/>
        <a:p>
          <a:pPr latinLnBrk="1"/>
          <a:endParaRPr lang="ko-KR" altLang="en-US"/>
        </a:p>
      </dgm:t>
    </dgm:pt>
    <dgm:pt modelId="{758ABD24-8CFE-4F23-836B-E0F7C779FB66}">
      <dgm:prSet/>
      <dgm:spPr/>
      <dgm:t>
        <a:bodyPr/>
        <a:lstStyle/>
        <a:p>
          <a:pPr latinLnBrk="1"/>
          <a:r>
            <a:rPr lang="ko-KR" altLang="en-US" dirty="0"/>
            <a:t>실장 </a:t>
          </a:r>
          <a:r>
            <a:rPr lang="ko-KR" altLang="en-US" dirty="0" err="1"/>
            <a:t>김경철</a:t>
          </a:r>
          <a:endParaRPr lang="ko-KR" altLang="en-US" dirty="0"/>
        </a:p>
      </dgm:t>
    </dgm:pt>
    <dgm:pt modelId="{6959B23B-206F-418D-B0C1-9769479CC3A7}" type="parTrans" cxnId="{B7F537A1-B11C-4A37-B57D-5E7D54F80F4D}">
      <dgm:prSet/>
      <dgm:spPr/>
      <dgm:t>
        <a:bodyPr/>
        <a:lstStyle/>
        <a:p>
          <a:pPr latinLnBrk="1"/>
          <a:endParaRPr lang="ko-KR" altLang="en-US"/>
        </a:p>
      </dgm:t>
    </dgm:pt>
    <dgm:pt modelId="{FE8CC961-9F12-436A-819B-DDF388B1DBD0}" type="sibTrans" cxnId="{B7F537A1-B11C-4A37-B57D-5E7D54F80F4D}">
      <dgm:prSet/>
      <dgm:spPr/>
      <dgm:t>
        <a:bodyPr/>
        <a:lstStyle/>
        <a:p>
          <a:pPr latinLnBrk="1"/>
          <a:endParaRPr lang="ko-KR" altLang="en-US"/>
        </a:p>
      </dgm:t>
    </dgm:pt>
    <dgm:pt modelId="{31225849-EEB6-4490-B460-57D6490D6F91}">
      <dgm:prSet/>
      <dgm:spPr/>
      <dgm:t>
        <a:bodyPr/>
        <a:lstStyle/>
        <a:p>
          <a:pPr latinLnBrk="1"/>
          <a:r>
            <a:rPr lang="ko-KR" altLang="en-US" dirty="0"/>
            <a:t>대리 </a:t>
          </a:r>
          <a:r>
            <a:rPr lang="ko-KR" altLang="en-US" dirty="0" err="1"/>
            <a:t>강성례</a:t>
          </a:r>
          <a:endParaRPr lang="ko-KR" altLang="en-US" dirty="0"/>
        </a:p>
      </dgm:t>
    </dgm:pt>
    <dgm:pt modelId="{D8FFF9AC-2FAA-4057-8231-B85E188649B2}" type="parTrans" cxnId="{8DD0EBDF-BBB0-4B1C-B5D8-6FB24239812D}">
      <dgm:prSet/>
      <dgm:spPr/>
      <dgm:t>
        <a:bodyPr/>
        <a:lstStyle/>
        <a:p>
          <a:pPr latinLnBrk="1"/>
          <a:endParaRPr lang="ko-KR" altLang="en-US"/>
        </a:p>
      </dgm:t>
    </dgm:pt>
    <dgm:pt modelId="{D0820456-7E89-4B9E-AE29-6FF8B1457D7E}" type="sibTrans" cxnId="{8DD0EBDF-BBB0-4B1C-B5D8-6FB24239812D}">
      <dgm:prSet/>
      <dgm:spPr/>
      <dgm:t>
        <a:bodyPr/>
        <a:lstStyle/>
        <a:p>
          <a:pPr latinLnBrk="1"/>
          <a:endParaRPr lang="ko-KR" altLang="en-US"/>
        </a:p>
      </dgm:t>
    </dgm:pt>
    <dgm:pt modelId="{08F67675-B932-4BA0-B509-3EBC33B08CD2}">
      <dgm:prSet/>
      <dgm:spPr/>
      <dgm:t>
        <a:bodyPr/>
        <a:lstStyle/>
        <a:p>
          <a:pPr latinLnBrk="1"/>
          <a:r>
            <a:rPr lang="ko-KR" altLang="en-US" dirty="0"/>
            <a:t>주임 최은희</a:t>
          </a:r>
        </a:p>
      </dgm:t>
    </dgm:pt>
    <dgm:pt modelId="{3FF9974F-C4CE-4CB6-952E-1ADA18521807}" type="parTrans" cxnId="{449B5BA4-1CA3-427A-9337-37D3C7EE3A59}">
      <dgm:prSet/>
      <dgm:spPr/>
      <dgm:t>
        <a:bodyPr/>
        <a:lstStyle/>
        <a:p>
          <a:pPr latinLnBrk="1"/>
          <a:endParaRPr lang="ko-KR" altLang="en-US"/>
        </a:p>
      </dgm:t>
    </dgm:pt>
    <dgm:pt modelId="{9A59207C-DED4-4B9A-957F-A8CABFD0D757}" type="sibTrans" cxnId="{449B5BA4-1CA3-427A-9337-37D3C7EE3A59}">
      <dgm:prSet/>
      <dgm:spPr/>
      <dgm:t>
        <a:bodyPr/>
        <a:lstStyle/>
        <a:p>
          <a:pPr latinLnBrk="1"/>
          <a:endParaRPr lang="ko-KR" altLang="en-US"/>
        </a:p>
      </dgm:t>
    </dgm:pt>
    <dgm:pt modelId="{F017D5AA-E40B-40E7-B75C-D8E5E7B985FF}">
      <dgm:prSet/>
      <dgm:spPr/>
      <dgm:t>
        <a:bodyPr/>
        <a:lstStyle/>
        <a:p>
          <a:pPr latinLnBrk="1"/>
          <a:r>
            <a:rPr lang="ko-KR" altLang="en-US" dirty="0"/>
            <a:t>주임 김경애</a:t>
          </a:r>
        </a:p>
      </dgm:t>
    </dgm:pt>
    <dgm:pt modelId="{2B153F18-DB82-4827-9A6F-F93D79B829FA}" type="parTrans" cxnId="{2B1C8351-6C59-430D-9725-788E37BF2194}">
      <dgm:prSet/>
      <dgm:spPr/>
      <dgm:t>
        <a:bodyPr/>
        <a:lstStyle/>
        <a:p>
          <a:pPr latinLnBrk="1"/>
          <a:endParaRPr lang="ko-KR" altLang="en-US"/>
        </a:p>
      </dgm:t>
    </dgm:pt>
    <dgm:pt modelId="{5C3CA765-12F9-4E2C-B8FE-DA5BFCFBABDB}" type="sibTrans" cxnId="{2B1C8351-6C59-430D-9725-788E37BF2194}">
      <dgm:prSet/>
      <dgm:spPr/>
      <dgm:t>
        <a:bodyPr/>
        <a:lstStyle/>
        <a:p>
          <a:pPr latinLnBrk="1"/>
          <a:endParaRPr lang="ko-KR" altLang="en-US"/>
        </a:p>
      </dgm:t>
    </dgm:pt>
    <dgm:pt modelId="{EE83F8BA-F169-499C-B475-D79ABDCF4E60}">
      <dgm:prSet/>
      <dgm:spPr/>
      <dgm:t>
        <a:bodyPr/>
        <a:lstStyle/>
        <a:p>
          <a:pPr latinLnBrk="1"/>
          <a:r>
            <a:rPr lang="ko-KR" altLang="en-US" dirty="0"/>
            <a:t>주임 </a:t>
          </a:r>
          <a:r>
            <a:rPr lang="ko-KR" altLang="en-US" dirty="0" err="1"/>
            <a:t>반주은</a:t>
          </a:r>
          <a:endParaRPr lang="ko-KR" altLang="en-US" dirty="0"/>
        </a:p>
      </dgm:t>
    </dgm:pt>
    <dgm:pt modelId="{97C8136E-F882-42A4-9335-A85FD3781A32}" type="parTrans" cxnId="{0721635A-B23A-48ED-A957-009721306BF8}">
      <dgm:prSet/>
      <dgm:spPr/>
      <dgm:t>
        <a:bodyPr/>
        <a:lstStyle/>
        <a:p>
          <a:pPr latinLnBrk="1"/>
          <a:endParaRPr lang="ko-KR" altLang="en-US"/>
        </a:p>
      </dgm:t>
    </dgm:pt>
    <dgm:pt modelId="{43CDFDE7-490F-4C6F-BACD-7683BA5FA394}" type="sibTrans" cxnId="{0721635A-B23A-48ED-A957-009721306BF8}">
      <dgm:prSet/>
      <dgm:spPr/>
      <dgm:t>
        <a:bodyPr/>
        <a:lstStyle/>
        <a:p>
          <a:pPr latinLnBrk="1"/>
          <a:endParaRPr lang="ko-KR" altLang="en-US"/>
        </a:p>
      </dgm:t>
    </dgm:pt>
    <dgm:pt modelId="{F6089257-C8F9-47D7-AE4B-EF59EE2031DD}">
      <dgm:prSet/>
      <dgm:spPr/>
      <dgm:t>
        <a:bodyPr/>
        <a:lstStyle/>
        <a:p>
          <a:pPr latinLnBrk="1"/>
          <a:r>
            <a:rPr lang="ko-KR" altLang="en-US" dirty="0"/>
            <a:t>송정자</a:t>
          </a:r>
          <a:r>
            <a:rPr lang="en-US" altLang="ko-KR" dirty="0"/>
            <a:t>, </a:t>
          </a:r>
          <a:r>
            <a:rPr lang="ko-KR" altLang="en-US" dirty="0"/>
            <a:t>전영숙</a:t>
          </a:r>
        </a:p>
      </dgm:t>
    </dgm:pt>
    <dgm:pt modelId="{AD25A414-94BF-485D-B4EF-A5817CBB4BFE}" type="parTrans" cxnId="{FE0A44F7-9ACD-42D5-90A9-2CAFC31DC1FB}">
      <dgm:prSet/>
      <dgm:spPr/>
      <dgm:t>
        <a:bodyPr/>
        <a:lstStyle/>
        <a:p>
          <a:pPr latinLnBrk="1"/>
          <a:endParaRPr lang="ko-KR" altLang="en-US"/>
        </a:p>
      </dgm:t>
    </dgm:pt>
    <dgm:pt modelId="{983720BF-6070-45DA-AC93-09EB511807F5}" type="sibTrans" cxnId="{FE0A44F7-9ACD-42D5-90A9-2CAFC31DC1FB}">
      <dgm:prSet/>
      <dgm:spPr/>
      <dgm:t>
        <a:bodyPr/>
        <a:lstStyle/>
        <a:p>
          <a:pPr latinLnBrk="1"/>
          <a:endParaRPr lang="ko-KR" altLang="en-US"/>
        </a:p>
      </dgm:t>
    </dgm:pt>
    <dgm:pt modelId="{677866A1-78F5-4B8B-A6B7-7FD949A5274E}">
      <dgm:prSet/>
      <dgm:spPr/>
      <dgm:t>
        <a:bodyPr/>
        <a:lstStyle/>
        <a:p>
          <a:pPr latinLnBrk="1"/>
          <a:r>
            <a:rPr lang="ko-KR" altLang="en-US" dirty="0"/>
            <a:t>계장 </a:t>
          </a:r>
          <a:r>
            <a:rPr lang="ko-KR" altLang="en-US" dirty="0" err="1"/>
            <a:t>박범희</a:t>
          </a:r>
          <a:endParaRPr lang="ko-KR" altLang="en-US" dirty="0"/>
        </a:p>
      </dgm:t>
    </dgm:pt>
    <dgm:pt modelId="{5D624210-32D0-4B9E-B9F6-6106D002439E}" type="parTrans" cxnId="{06E20952-8246-4341-9C54-5C20204DA54D}">
      <dgm:prSet/>
      <dgm:spPr/>
      <dgm:t>
        <a:bodyPr/>
        <a:lstStyle/>
        <a:p>
          <a:pPr latinLnBrk="1"/>
          <a:endParaRPr lang="ko-KR" altLang="en-US"/>
        </a:p>
      </dgm:t>
    </dgm:pt>
    <dgm:pt modelId="{2F913A29-055D-4A20-ABE9-1F44FE8424F9}" type="sibTrans" cxnId="{06E20952-8246-4341-9C54-5C20204DA54D}">
      <dgm:prSet/>
      <dgm:spPr/>
      <dgm:t>
        <a:bodyPr/>
        <a:lstStyle/>
        <a:p>
          <a:pPr latinLnBrk="1"/>
          <a:endParaRPr lang="ko-KR" altLang="en-US"/>
        </a:p>
      </dgm:t>
    </dgm:pt>
    <dgm:pt modelId="{7F953F7E-DA0B-40E5-A384-C69547A44068}">
      <dgm:prSet custT="1"/>
      <dgm:spPr>
        <a:solidFill>
          <a:schemeClr val="tx2">
            <a:lumMod val="20000"/>
            <a:lumOff val="80000"/>
          </a:schemeClr>
        </a:solidFill>
      </dgm:spPr>
      <dgm:t>
        <a:bodyPr/>
        <a:lstStyle/>
        <a:p>
          <a:pPr latinLnBrk="1"/>
          <a:r>
            <a:rPr lang="ko-KR" altLang="en-US" sz="800" b="1" dirty="0" err="1"/>
            <a:t>인레이먼트</a:t>
          </a:r>
          <a:endParaRPr lang="en-US" altLang="ko-KR" sz="800" b="1" dirty="0"/>
        </a:p>
        <a:p>
          <a:pPr latinLnBrk="1"/>
          <a:r>
            <a:rPr lang="en-US" altLang="ko-KR" sz="800" b="1" dirty="0" err="1"/>
            <a:t>Inlayment</a:t>
          </a:r>
          <a:endParaRPr lang="ko-KR" altLang="en-US" sz="800" b="1" dirty="0"/>
        </a:p>
      </dgm:t>
    </dgm:pt>
    <dgm:pt modelId="{77320C74-BD50-4539-BD59-6D6F0F882CDD}" type="parTrans" cxnId="{49FC66B5-87EF-4059-B909-F6FFCB9E705F}">
      <dgm:prSet/>
      <dgm:spPr/>
      <dgm:t>
        <a:bodyPr/>
        <a:lstStyle/>
        <a:p>
          <a:pPr latinLnBrk="1"/>
          <a:endParaRPr lang="ko-KR" altLang="en-US"/>
        </a:p>
      </dgm:t>
    </dgm:pt>
    <dgm:pt modelId="{03B8375F-CB07-46D8-8F72-D9C6A3614EC5}" type="sibTrans" cxnId="{49FC66B5-87EF-4059-B909-F6FFCB9E705F}">
      <dgm:prSet/>
      <dgm:spPr/>
      <dgm:t>
        <a:bodyPr/>
        <a:lstStyle/>
        <a:p>
          <a:pPr latinLnBrk="1"/>
          <a:endParaRPr lang="ko-KR" altLang="en-US"/>
        </a:p>
      </dgm:t>
    </dgm:pt>
    <dgm:pt modelId="{9B8A64B5-14C4-42C9-86EE-37628F09EBB5}">
      <dgm:prSet/>
      <dgm:spPr/>
      <dgm:t>
        <a:bodyPr/>
        <a:lstStyle/>
        <a:p>
          <a:pPr latinLnBrk="1"/>
          <a:r>
            <a:rPr lang="ko-KR" altLang="en-US" dirty="0"/>
            <a:t>이사 윤지은</a:t>
          </a:r>
        </a:p>
      </dgm:t>
    </dgm:pt>
    <dgm:pt modelId="{16EE5ABB-C3D9-4388-A9F9-83B8C27D7244}" type="parTrans" cxnId="{ABC491EF-9438-4EF0-9B55-54C86B59F26C}">
      <dgm:prSet/>
      <dgm:spPr/>
      <dgm:t>
        <a:bodyPr/>
        <a:lstStyle/>
        <a:p>
          <a:pPr latinLnBrk="1"/>
          <a:endParaRPr lang="ko-KR" altLang="en-US"/>
        </a:p>
      </dgm:t>
    </dgm:pt>
    <dgm:pt modelId="{509E0014-F5D8-49C0-8A0E-8B94AB6A16D1}" type="sibTrans" cxnId="{ABC491EF-9438-4EF0-9B55-54C86B59F26C}">
      <dgm:prSet/>
      <dgm:spPr/>
      <dgm:t>
        <a:bodyPr/>
        <a:lstStyle/>
        <a:p>
          <a:pPr latinLnBrk="1"/>
          <a:endParaRPr lang="ko-KR" altLang="en-US"/>
        </a:p>
      </dgm:t>
    </dgm:pt>
    <dgm:pt modelId="{E14430AB-A883-42DE-8258-C51CD50C5617}">
      <dgm:prSet custT="1"/>
      <dgm:spPr>
        <a:solidFill>
          <a:schemeClr val="tx2">
            <a:lumMod val="20000"/>
            <a:lumOff val="80000"/>
          </a:schemeClr>
        </a:solidFill>
      </dgm:spPr>
      <dgm:t>
        <a:bodyPr/>
        <a:lstStyle/>
        <a:p>
          <a:pPr latinLnBrk="1"/>
          <a:r>
            <a:rPr lang="ko-KR" altLang="en-US" sz="800" b="1" dirty="0" err="1"/>
            <a:t>동평화</a:t>
          </a:r>
          <a:endParaRPr lang="ko-KR" altLang="en-US" sz="800" b="1" dirty="0"/>
        </a:p>
      </dgm:t>
    </dgm:pt>
    <dgm:pt modelId="{EE29FE67-7AAA-4B3A-9918-D58BB835CC99}" type="parTrans" cxnId="{DBEDCA8C-859F-49E1-B72C-AD3745A3531D}">
      <dgm:prSet/>
      <dgm:spPr/>
      <dgm:t>
        <a:bodyPr/>
        <a:lstStyle/>
        <a:p>
          <a:pPr latinLnBrk="1"/>
          <a:endParaRPr lang="ko-KR" altLang="en-US"/>
        </a:p>
      </dgm:t>
    </dgm:pt>
    <dgm:pt modelId="{35D973F6-3368-4BB2-A7E7-3915F29C2C98}" type="sibTrans" cxnId="{DBEDCA8C-859F-49E1-B72C-AD3745A3531D}">
      <dgm:prSet/>
      <dgm:spPr/>
      <dgm:t>
        <a:bodyPr/>
        <a:lstStyle/>
        <a:p>
          <a:pPr latinLnBrk="1"/>
          <a:endParaRPr lang="ko-KR" altLang="en-US"/>
        </a:p>
      </dgm:t>
    </dgm:pt>
    <dgm:pt modelId="{65345E90-5236-45BC-8B53-FB1DEA914DCA}">
      <dgm:prSet custT="1"/>
      <dgm:spPr>
        <a:solidFill>
          <a:schemeClr val="tx2">
            <a:lumMod val="20000"/>
            <a:lumOff val="80000"/>
          </a:schemeClr>
        </a:solidFill>
      </dgm:spPr>
      <dgm:t>
        <a:bodyPr/>
        <a:lstStyle/>
        <a:p>
          <a:pPr latinLnBrk="1"/>
          <a:r>
            <a:rPr lang="en-US" altLang="ko-KR" sz="800" b="1" dirty="0" err="1"/>
            <a:t>DDP</a:t>
          </a:r>
          <a:endParaRPr lang="ko-KR" altLang="en-US" sz="800" b="1" dirty="0"/>
        </a:p>
      </dgm:t>
    </dgm:pt>
    <dgm:pt modelId="{6FEE2F34-CE2E-4164-9A1D-FC7196677795}" type="parTrans" cxnId="{93C9991E-40D5-412B-869B-8CEC64EC0FEA}">
      <dgm:prSet/>
      <dgm:spPr/>
      <dgm:t>
        <a:bodyPr/>
        <a:lstStyle/>
        <a:p>
          <a:pPr latinLnBrk="1"/>
          <a:endParaRPr lang="ko-KR" altLang="en-US"/>
        </a:p>
      </dgm:t>
    </dgm:pt>
    <dgm:pt modelId="{B4CC3533-DE96-4BC1-8205-B14A92031881}" type="sibTrans" cxnId="{93C9991E-40D5-412B-869B-8CEC64EC0FEA}">
      <dgm:prSet/>
      <dgm:spPr/>
      <dgm:t>
        <a:bodyPr/>
        <a:lstStyle/>
        <a:p>
          <a:pPr latinLnBrk="1"/>
          <a:endParaRPr lang="ko-KR" altLang="en-US"/>
        </a:p>
      </dgm:t>
    </dgm:pt>
    <dgm:pt modelId="{D60CCDAA-F0C1-4A8F-8861-F1B76C859DAE}">
      <dgm:prSet/>
      <dgm:spPr/>
      <dgm:t>
        <a:bodyPr/>
        <a:lstStyle/>
        <a:p>
          <a:pPr latinLnBrk="1"/>
          <a:r>
            <a:rPr lang="ko-KR" altLang="en-US" dirty="0"/>
            <a:t>김수연</a:t>
          </a:r>
        </a:p>
      </dgm:t>
    </dgm:pt>
    <dgm:pt modelId="{D1488629-A76A-4056-B3A6-1C5B74C6A5C1}" type="parTrans" cxnId="{EA847EB0-63ED-492E-9DEC-96945FDA0ED2}">
      <dgm:prSet/>
      <dgm:spPr/>
      <dgm:t>
        <a:bodyPr/>
        <a:lstStyle/>
        <a:p>
          <a:pPr latinLnBrk="1"/>
          <a:endParaRPr lang="ko-KR" altLang="en-US"/>
        </a:p>
      </dgm:t>
    </dgm:pt>
    <dgm:pt modelId="{BC278341-93F6-42E7-85ED-49A084F4DE84}" type="sibTrans" cxnId="{EA847EB0-63ED-492E-9DEC-96945FDA0ED2}">
      <dgm:prSet/>
      <dgm:spPr/>
      <dgm:t>
        <a:bodyPr/>
        <a:lstStyle/>
        <a:p>
          <a:pPr latinLnBrk="1"/>
          <a:endParaRPr lang="ko-KR" altLang="en-US"/>
        </a:p>
      </dgm:t>
    </dgm:pt>
    <dgm:pt modelId="{5A0C79FE-3B35-4441-82DF-0222CB6B4AA5}">
      <dgm:prSet/>
      <dgm:spPr/>
      <dgm:t>
        <a:bodyPr/>
        <a:lstStyle/>
        <a:p>
          <a:pPr latinLnBrk="1"/>
          <a:r>
            <a:rPr lang="ko-KR" altLang="en-US" dirty="0" err="1"/>
            <a:t>박계현</a:t>
          </a:r>
          <a:endParaRPr lang="ko-KR" altLang="en-US" dirty="0"/>
        </a:p>
      </dgm:t>
    </dgm:pt>
    <dgm:pt modelId="{6A510FF2-91D5-4464-820E-C3801CF74FFC}" type="parTrans" cxnId="{C4B0C810-6A36-4BAE-9526-27255753A748}">
      <dgm:prSet/>
      <dgm:spPr/>
      <dgm:t>
        <a:bodyPr/>
        <a:lstStyle/>
        <a:p>
          <a:pPr latinLnBrk="1"/>
          <a:endParaRPr lang="ko-KR" altLang="en-US"/>
        </a:p>
      </dgm:t>
    </dgm:pt>
    <dgm:pt modelId="{A0E411B0-BC82-4938-AC74-427C550212A6}" type="sibTrans" cxnId="{C4B0C810-6A36-4BAE-9526-27255753A748}">
      <dgm:prSet/>
      <dgm:spPr/>
      <dgm:t>
        <a:bodyPr/>
        <a:lstStyle/>
        <a:p>
          <a:pPr latinLnBrk="1"/>
          <a:endParaRPr lang="ko-KR" altLang="en-US"/>
        </a:p>
      </dgm:t>
    </dgm:pt>
    <dgm:pt modelId="{22E85E88-FD1B-43B8-88BB-87751BC7E534}">
      <dgm:prSet/>
      <dgm:spPr/>
      <dgm:t>
        <a:bodyPr/>
        <a:lstStyle/>
        <a:p>
          <a:pPr latinLnBrk="1"/>
          <a:r>
            <a:rPr lang="ko-KR" altLang="en-US" dirty="0"/>
            <a:t>김태영</a:t>
          </a:r>
        </a:p>
      </dgm:t>
    </dgm:pt>
    <dgm:pt modelId="{3F92DE00-4F05-4187-93F4-2F4172A2289C}" type="parTrans" cxnId="{CAF65C83-2162-4C4B-A801-2938F6D9C03B}">
      <dgm:prSet/>
      <dgm:spPr/>
      <dgm:t>
        <a:bodyPr/>
        <a:lstStyle/>
        <a:p>
          <a:pPr latinLnBrk="1"/>
          <a:endParaRPr lang="ko-KR" altLang="en-US"/>
        </a:p>
      </dgm:t>
    </dgm:pt>
    <dgm:pt modelId="{F9FBF740-0CB1-44B1-A9A7-AC282F7DF1F9}" type="sibTrans" cxnId="{CAF65C83-2162-4C4B-A801-2938F6D9C03B}">
      <dgm:prSet/>
      <dgm:spPr/>
      <dgm:t>
        <a:bodyPr/>
        <a:lstStyle/>
        <a:p>
          <a:pPr latinLnBrk="1"/>
          <a:endParaRPr lang="ko-KR" altLang="en-US"/>
        </a:p>
      </dgm:t>
    </dgm:pt>
    <dgm:pt modelId="{0FE65B1D-84E3-469A-AAF3-170FFFEFDFB9}">
      <dgm:prSet/>
      <dgm:spPr/>
      <dgm:t>
        <a:bodyPr/>
        <a:lstStyle/>
        <a:p>
          <a:pPr latinLnBrk="1"/>
          <a:r>
            <a:rPr lang="ko-KR" altLang="en-US" dirty="0"/>
            <a:t>김은지</a:t>
          </a:r>
        </a:p>
      </dgm:t>
    </dgm:pt>
    <dgm:pt modelId="{4CE75E04-7715-4335-AC66-B17CB0637653}" type="parTrans" cxnId="{521D466B-AD2F-4F86-8F6B-0B621F7C07AD}">
      <dgm:prSet/>
      <dgm:spPr/>
      <dgm:t>
        <a:bodyPr/>
        <a:lstStyle/>
        <a:p>
          <a:pPr latinLnBrk="1"/>
          <a:endParaRPr lang="ko-KR" altLang="en-US"/>
        </a:p>
      </dgm:t>
    </dgm:pt>
    <dgm:pt modelId="{5A75B69A-F8CE-48DF-BF2B-81113CD01070}" type="sibTrans" cxnId="{521D466B-AD2F-4F86-8F6B-0B621F7C07AD}">
      <dgm:prSet/>
      <dgm:spPr/>
      <dgm:t>
        <a:bodyPr/>
        <a:lstStyle/>
        <a:p>
          <a:pPr latinLnBrk="1"/>
          <a:endParaRPr lang="ko-KR" altLang="en-US"/>
        </a:p>
      </dgm:t>
    </dgm:pt>
    <dgm:pt modelId="{C58D2297-36DE-4E7D-B3EF-DD646E16F3ED}">
      <dgm:prSet/>
      <dgm:spPr/>
      <dgm:t>
        <a:bodyPr/>
        <a:lstStyle/>
        <a:p>
          <a:pPr latinLnBrk="1"/>
          <a:r>
            <a:rPr lang="ko-KR" altLang="en-US" dirty="0"/>
            <a:t>본부장 </a:t>
          </a:r>
          <a:endParaRPr lang="en-US" altLang="ko-KR" dirty="0"/>
        </a:p>
        <a:p>
          <a:pPr latinLnBrk="1"/>
          <a:r>
            <a:rPr lang="ko-KR" altLang="en-US" dirty="0"/>
            <a:t>이소연</a:t>
          </a:r>
        </a:p>
      </dgm:t>
    </dgm:pt>
    <dgm:pt modelId="{D4DA92D6-207D-43CD-A581-518DA95C1ECD}" type="parTrans" cxnId="{B713442F-9853-4C8F-9478-6CD71C233EAC}">
      <dgm:prSet/>
      <dgm:spPr/>
      <dgm:t>
        <a:bodyPr/>
        <a:lstStyle/>
        <a:p>
          <a:pPr latinLnBrk="1"/>
          <a:endParaRPr lang="ko-KR" altLang="en-US"/>
        </a:p>
      </dgm:t>
    </dgm:pt>
    <dgm:pt modelId="{921EED6A-6706-4242-AE5D-FA3E679DC991}" type="sibTrans" cxnId="{B713442F-9853-4C8F-9478-6CD71C233EAC}">
      <dgm:prSet/>
      <dgm:spPr/>
      <dgm:t>
        <a:bodyPr/>
        <a:lstStyle/>
        <a:p>
          <a:pPr latinLnBrk="1"/>
          <a:endParaRPr lang="ko-KR" altLang="en-US"/>
        </a:p>
      </dgm:t>
    </dgm:pt>
    <dgm:pt modelId="{BDC5DBA4-4AC1-4E04-AF73-C0AC2B17BFDD}">
      <dgm:prSet/>
      <dgm:spPr/>
      <dgm:t>
        <a:bodyPr/>
        <a:lstStyle/>
        <a:p>
          <a:pPr latinLnBrk="1"/>
          <a:r>
            <a:rPr lang="ko-KR" altLang="en-US" dirty="0" err="1"/>
            <a:t>양성옥</a:t>
          </a:r>
          <a:r>
            <a:rPr lang="ko-KR" altLang="en-US" dirty="0"/>
            <a:t> </a:t>
          </a:r>
          <a:r>
            <a:rPr lang="en-US" altLang="ko-KR" dirty="0"/>
            <a:t>    </a:t>
          </a:r>
        </a:p>
        <a:p>
          <a:pPr latinLnBrk="1"/>
          <a:r>
            <a:rPr lang="ko-KR" altLang="en-US" dirty="0" err="1"/>
            <a:t>김언년</a:t>
          </a:r>
          <a:endParaRPr lang="ko-KR" altLang="en-US" dirty="0"/>
        </a:p>
      </dgm:t>
    </dgm:pt>
    <dgm:pt modelId="{DA86BF4C-AC99-4C37-AB4F-1D72C6D6A333}" type="parTrans" cxnId="{58127B3F-1A0D-4718-8B6A-14DE02FF5644}">
      <dgm:prSet/>
      <dgm:spPr/>
      <dgm:t>
        <a:bodyPr/>
        <a:lstStyle/>
        <a:p>
          <a:pPr latinLnBrk="1"/>
          <a:endParaRPr lang="ko-KR" altLang="en-US"/>
        </a:p>
      </dgm:t>
    </dgm:pt>
    <dgm:pt modelId="{7EB91EB9-C7B6-49DD-B7B1-29E51E82B998}" type="sibTrans" cxnId="{58127B3F-1A0D-4718-8B6A-14DE02FF5644}">
      <dgm:prSet/>
      <dgm:spPr/>
      <dgm:t>
        <a:bodyPr/>
        <a:lstStyle/>
        <a:p>
          <a:pPr latinLnBrk="1"/>
          <a:endParaRPr lang="ko-KR" altLang="en-US"/>
        </a:p>
      </dgm:t>
    </dgm:pt>
    <dgm:pt modelId="{3EB46290-1374-41C4-A230-6D64163F3109}">
      <dgm:prSet/>
      <dgm:spPr/>
      <dgm:t>
        <a:bodyPr/>
        <a:lstStyle/>
        <a:p>
          <a:pPr latinLnBrk="1"/>
          <a:r>
            <a:rPr lang="ko-KR" altLang="en-US" dirty="0"/>
            <a:t>기술고문    </a:t>
          </a:r>
          <a:endParaRPr lang="en-US" altLang="ko-KR" dirty="0"/>
        </a:p>
        <a:p>
          <a:pPr latinLnBrk="1"/>
          <a:r>
            <a:rPr lang="ko-KR" altLang="en-US" dirty="0"/>
            <a:t>김기태</a:t>
          </a:r>
        </a:p>
      </dgm:t>
    </dgm:pt>
    <dgm:pt modelId="{07704574-C5BC-4906-B4CE-B795750544B2}" type="parTrans" cxnId="{80AE50B8-5986-4761-A08F-7CA0AF4D05A1}">
      <dgm:prSet/>
      <dgm:spPr/>
      <dgm:t>
        <a:bodyPr/>
        <a:lstStyle/>
        <a:p>
          <a:pPr latinLnBrk="1"/>
          <a:endParaRPr lang="ko-KR" altLang="en-US"/>
        </a:p>
      </dgm:t>
    </dgm:pt>
    <dgm:pt modelId="{1E8250C9-02B7-455E-8B0F-8A7FF29110D9}" type="sibTrans" cxnId="{80AE50B8-5986-4761-A08F-7CA0AF4D05A1}">
      <dgm:prSet/>
      <dgm:spPr/>
      <dgm:t>
        <a:bodyPr/>
        <a:lstStyle/>
        <a:p>
          <a:pPr latinLnBrk="1"/>
          <a:endParaRPr lang="ko-KR" altLang="en-US"/>
        </a:p>
      </dgm:t>
    </dgm:pt>
    <dgm:pt modelId="{596890F6-A37E-4B95-A35F-563C739DC62E}">
      <dgm:prSet/>
      <dgm:spPr/>
      <dgm:t>
        <a:bodyPr/>
        <a:lstStyle/>
        <a:p>
          <a:pPr latinLnBrk="1"/>
          <a:r>
            <a:rPr lang="ko-KR" altLang="en-US" dirty="0"/>
            <a:t>차장 </a:t>
          </a:r>
          <a:r>
            <a:rPr lang="ko-KR" altLang="en-US" dirty="0" err="1"/>
            <a:t>지제근</a:t>
          </a:r>
          <a:endParaRPr lang="ko-KR" altLang="en-US" dirty="0"/>
        </a:p>
      </dgm:t>
    </dgm:pt>
    <dgm:pt modelId="{E09A3203-28EC-4FBB-B4D5-E694C4D002B9}" type="parTrans" cxnId="{1C7FF745-1C91-40A4-B532-9F0D21AFF53D}">
      <dgm:prSet/>
      <dgm:spPr/>
      <dgm:t>
        <a:bodyPr/>
        <a:lstStyle/>
        <a:p>
          <a:pPr latinLnBrk="1"/>
          <a:endParaRPr lang="ko-KR" altLang="en-US"/>
        </a:p>
      </dgm:t>
    </dgm:pt>
    <dgm:pt modelId="{692F2DE6-D96E-4036-987A-29E734B18F00}" type="sibTrans" cxnId="{1C7FF745-1C91-40A4-B532-9F0D21AFF53D}">
      <dgm:prSet/>
      <dgm:spPr/>
      <dgm:t>
        <a:bodyPr/>
        <a:lstStyle/>
        <a:p>
          <a:pPr latinLnBrk="1"/>
          <a:endParaRPr lang="ko-KR" altLang="en-US"/>
        </a:p>
      </dgm:t>
    </dgm:pt>
    <dgm:pt modelId="{0AE4E9A4-1D73-4B8C-B7EE-4B4F3AF4ECFB}">
      <dgm:prSet/>
      <dgm:spPr/>
      <dgm:t>
        <a:bodyPr/>
        <a:lstStyle/>
        <a:p>
          <a:pPr latinLnBrk="1"/>
          <a:r>
            <a:rPr lang="ko-KR" altLang="en-US" dirty="0"/>
            <a:t>제</a:t>
          </a:r>
          <a:r>
            <a:rPr lang="en-US" altLang="ko-KR" dirty="0"/>
            <a:t>1</a:t>
          </a:r>
          <a:r>
            <a:rPr lang="ko-KR" altLang="en-US" dirty="0"/>
            <a:t>생산</a:t>
          </a:r>
        </a:p>
      </dgm:t>
    </dgm:pt>
    <dgm:pt modelId="{D32B1A9D-1BB0-4919-9B12-D7615D3A2EF3}" type="parTrans" cxnId="{53F6BB81-B3AE-49FA-9C34-5F47094C08FA}">
      <dgm:prSet/>
      <dgm:spPr/>
      <dgm:t>
        <a:bodyPr/>
        <a:lstStyle/>
        <a:p>
          <a:pPr latinLnBrk="1"/>
          <a:endParaRPr lang="ko-KR" altLang="en-US"/>
        </a:p>
      </dgm:t>
    </dgm:pt>
    <dgm:pt modelId="{770CDC32-98FF-4DA9-87FD-6843C0683CA8}" type="sibTrans" cxnId="{53F6BB81-B3AE-49FA-9C34-5F47094C08FA}">
      <dgm:prSet/>
      <dgm:spPr/>
      <dgm:t>
        <a:bodyPr/>
        <a:lstStyle/>
        <a:p>
          <a:pPr latinLnBrk="1"/>
          <a:endParaRPr lang="ko-KR" altLang="en-US"/>
        </a:p>
      </dgm:t>
    </dgm:pt>
    <dgm:pt modelId="{81DB0A18-E25A-415F-A687-41C525E63A9A}">
      <dgm:prSet/>
      <dgm:spPr/>
      <dgm:t>
        <a:bodyPr/>
        <a:lstStyle/>
        <a:p>
          <a:pPr latinLnBrk="1"/>
          <a:r>
            <a:rPr lang="ko-KR" altLang="en-US" dirty="0"/>
            <a:t>제</a:t>
          </a:r>
          <a:r>
            <a:rPr lang="en-US" altLang="ko-KR" dirty="0"/>
            <a:t>2</a:t>
          </a:r>
          <a:r>
            <a:rPr lang="ko-KR" altLang="en-US" dirty="0"/>
            <a:t>생산</a:t>
          </a:r>
        </a:p>
      </dgm:t>
    </dgm:pt>
    <dgm:pt modelId="{80CE5D8D-7C5A-4D15-9E87-C4677269614D}" type="parTrans" cxnId="{4B73408F-3C6A-4036-9BFA-B2649803C820}">
      <dgm:prSet/>
      <dgm:spPr/>
      <dgm:t>
        <a:bodyPr/>
        <a:lstStyle/>
        <a:p>
          <a:pPr latinLnBrk="1"/>
          <a:endParaRPr lang="ko-KR" altLang="en-US"/>
        </a:p>
      </dgm:t>
    </dgm:pt>
    <dgm:pt modelId="{2479F1D9-1302-4314-885D-627441F47B9F}" type="sibTrans" cxnId="{4B73408F-3C6A-4036-9BFA-B2649803C820}">
      <dgm:prSet/>
      <dgm:spPr/>
      <dgm:t>
        <a:bodyPr/>
        <a:lstStyle/>
        <a:p>
          <a:pPr latinLnBrk="1"/>
          <a:endParaRPr lang="ko-KR" altLang="en-US"/>
        </a:p>
      </dgm:t>
    </dgm:pt>
    <dgm:pt modelId="{4CCEC71C-3EFE-4E0C-83F9-6A28992838C4}">
      <dgm:prSet/>
      <dgm:spPr/>
      <dgm:t>
        <a:bodyPr/>
        <a:lstStyle/>
        <a:p>
          <a:pPr latinLnBrk="1"/>
          <a:r>
            <a:rPr lang="ko-KR" altLang="en-US" dirty="0"/>
            <a:t>제</a:t>
          </a:r>
          <a:r>
            <a:rPr lang="en-US" altLang="ko-KR" dirty="0"/>
            <a:t>3</a:t>
          </a:r>
          <a:r>
            <a:rPr lang="ko-KR" altLang="en-US" dirty="0"/>
            <a:t>생산</a:t>
          </a:r>
        </a:p>
      </dgm:t>
    </dgm:pt>
    <dgm:pt modelId="{89276DD3-FC2D-4FD0-88BB-47FA981290FA}" type="parTrans" cxnId="{55AB2842-FD68-4B16-B997-8037822E54AB}">
      <dgm:prSet/>
      <dgm:spPr/>
      <dgm:t>
        <a:bodyPr/>
        <a:lstStyle/>
        <a:p>
          <a:pPr latinLnBrk="1"/>
          <a:endParaRPr lang="ko-KR" altLang="en-US"/>
        </a:p>
      </dgm:t>
    </dgm:pt>
    <dgm:pt modelId="{2FD8917D-A511-413B-9223-27061A5AD344}" type="sibTrans" cxnId="{55AB2842-FD68-4B16-B997-8037822E54AB}">
      <dgm:prSet/>
      <dgm:spPr/>
      <dgm:t>
        <a:bodyPr/>
        <a:lstStyle/>
        <a:p>
          <a:pPr latinLnBrk="1"/>
          <a:endParaRPr lang="ko-KR" altLang="en-US"/>
        </a:p>
      </dgm:t>
    </dgm:pt>
    <dgm:pt modelId="{22EE3EFE-2A68-4A3D-AA3F-7DE5CC742925}">
      <dgm:prSet/>
      <dgm:spPr/>
      <dgm:t>
        <a:bodyPr/>
        <a:lstStyle/>
        <a:p>
          <a:pPr latinLnBrk="1"/>
          <a:r>
            <a:rPr lang="ko-KR" altLang="en-US" dirty="0"/>
            <a:t>차장 </a:t>
          </a:r>
          <a:r>
            <a:rPr lang="ko-KR" altLang="en-US" dirty="0" err="1"/>
            <a:t>곽근용</a:t>
          </a:r>
          <a:endParaRPr lang="ko-KR" altLang="en-US" dirty="0"/>
        </a:p>
      </dgm:t>
    </dgm:pt>
    <dgm:pt modelId="{676787D8-1350-45BC-899B-66FBDCDEDDB1}" type="parTrans" cxnId="{002AF269-1AC0-4518-AAA7-64574BE8E295}">
      <dgm:prSet/>
      <dgm:spPr/>
      <dgm:t>
        <a:bodyPr/>
        <a:lstStyle/>
        <a:p>
          <a:pPr latinLnBrk="1"/>
          <a:endParaRPr lang="ko-KR" altLang="en-US"/>
        </a:p>
      </dgm:t>
    </dgm:pt>
    <dgm:pt modelId="{B4F37E7B-17DE-444A-8876-594CB912C136}" type="sibTrans" cxnId="{002AF269-1AC0-4518-AAA7-64574BE8E295}">
      <dgm:prSet/>
      <dgm:spPr/>
      <dgm:t>
        <a:bodyPr/>
        <a:lstStyle/>
        <a:p>
          <a:pPr latinLnBrk="1"/>
          <a:endParaRPr lang="ko-KR" altLang="en-US"/>
        </a:p>
      </dgm:t>
    </dgm:pt>
    <dgm:pt modelId="{F90AC2FF-79DD-46AC-A466-31047D8C6411}">
      <dgm:prSet/>
      <dgm:spPr/>
      <dgm:t>
        <a:bodyPr/>
        <a:lstStyle/>
        <a:p>
          <a:pPr latinLnBrk="1"/>
          <a:r>
            <a:rPr lang="ko-KR" altLang="en-US" dirty="0"/>
            <a:t>계장 </a:t>
          </a:r>
          <a:r>
            <a:rPr lang="ko-KR" altLang="en-US" dirty="0" err="1"/>
            <a:t>이경열</a:t>
          </a:r>
          <a:endParaRPr lang="ko-KR" altLang="en-US" dirty="0"/>
        </a:p>
      </dgm:t>
    </dgm:pt>
    <dgm:pt modelId="{2E82FB19-2512-4BF1-A6D6-7777EC8D55A0}" type="parTrans" cxnId="{BAAC30F2-5AE8-4F42-8CF7-9EC465858827}">
      <dgm:prSet/>
      <dgm:spPr/>
      <dgm:t>
        <a:bodyPr/>
        <a:lstStyle/>
        <a:p>
          <a:pPr latinLnBrk="1"/>
          <a:endParaRPr lang="ko-KR" altLang="en-US"/>
        </a:p>
      </dgm:t>
    </dgm:pt>
    <dgm:pt modelId="{0B16F691-A59E-4330-A9B7-1AD1856AC292}" type="sibTrans" cxnId="{BAAC30F2-5AE8-4F42-8CF7-9EC465858827}">
      <dgm:prSet/>
      <dgm:spPr/>
      <dgm:t>
        <a:bodyPr/>
        <a:lstStyle/>
        <a:p>
          <a:pPr latinLnBrk="1"/>
          <a:endParaRPr lang="ko-KR" altLang="en-US"/>
        </a:p>
      </dgm:t>
    </dgm:pt>
    <dgm:pt modelId="{17EF0A6C-B2B2-4F4D-8E84-158B2D5464A2}">
      <dgm:prSet/>
      <dgm:spPr/>
      <dgm:t>
        <a:bodyPr/>
        <a:lstStyle/>
        <a:p>
          <a:pPr latinLnBrk="1"/>
          <a:r>
            <a:rPr lang="ko-KR" altLang="en-US" dirty="0"/>
            <a:t>계장 </a:t>
          </a:r>
          <a:r>
            <a:rPr lang="ko-KR" altLang="en-US" dirty="0" err="1"/>
            <a:t>박순남</a:t>
          </a:r>
          <a:endParaRPr lang="ko-KR" altLang="en-US" dirty="0"/>
        </a:p>
      </dgm:t>
    </dgm:pt>
    <dgm:pt modelId="{05D897C4-2191-4D2C-8C33-CE200438B498}" type="parTrans" cxnId="{7ED33AB0-8FA6-4143-9DD6-51FF94C0F3B5}">
      <dgm:prSet/>
      <dgm:spPr/>
      <dgm:t>
        <a:bodyPr/>
        <a:lstStyle/>
        <a:p>
          <a:pPr latinLnBrk="1"/>
          <a:endParaRPr lang="ko-KR" altLang="en-US"/>
        </a:p>
      </dgm:t>
    </dgm:pt>
    <dgm:pt modelId="{0566D8A1-A5AB-4836-9688-BD375231EB26}" type="sibTrans" cxnId="{7ED33AB0-8FA6-4143-9DD6-51FF94C0F3B5}">
      <dgm:prSet/>
      <dgm:spPr/>
      <dgm:t>
        <a:bodyPr/>
        <a:lstStyle/>
        <a:p>
          <a:pPr latinLnBrk="1"/>
          <a:endParaRPr lang="ko-KR" altLang="en-US"/>
        </a:p>
      </dgm:t>
    </dgm:pt>
    <dgm:pt modelId="{7E63A128-A813-4655-950A-C65DFF261676}" type="pres">
      <dgm:prSet presAssocID="{846E9480-D09D-4F20-9FFB-94FCE94B1A7B}" presName="mainComposite" presStyleCnt="0">
        <dgm:presLayoutVars>
          <dgm:chPref val="1"/>
          <dgm:dir/>
          <dgm:animOne val="branch"/>
          <dgm:animLvl val="lvl"/>
          <dgm:resizeHandles val="exact"/>
        </dgm:presLayoutVars>
      </dgm:prSet>
      <dgm:spPr/>
    </dgm:pt>
    <dgm:pt modelId="{FEEBB7F5-67B4-4671-8698-B4B87C874B26}" type="pres">
      <dgm:prSet presAssocID="{846E9480-D09D-4F20-9FFB-94FCE94B1A7B}" presName="hierFlow" presStyleCnt="0"/>
      <dgm:spPr/>
    </dgm:pt>
    <dgm:pt modelId="{0153CC6E-5435-46F8-A070-700675322444}" type="pres">
      <dgm:prSet presAssocID="{846E9480-D09D-4F20-9FFB-94FCE94B1A7B}" presName="hierChild1" presStyleCnt="0">
        <dgm:presLayoutVars>
          <dgm:chPref val="1"/>
          <dgm:animOne val="branch"/>
          <dgm:animLvl val="lvl"/>
        </dgm:presLayoutVars>
      </dgm:prSet>
      <dgm:spPr/>
    </dgm:pt>
    <dgm:pt modelId="{696D0ECB-69AC-4D19-87DF-7F408CEB6478}" type="pres">
      <dgm:prSet presAssocID="{173C254A-7525-41F0-98F9-E3E737737120}" presName="Name14" presStyleCnt="0"/>
      <dgm:spPr/>
    </dgm:pt>
    <dgm:pt modelId="{4C07A950-EC5A-4E6D-A0A5-7E8FEE5CD70D}" type="pres">
      <dgm:prSet presAssocID="{173C254A-7525-41F0-98F9-E3E737737120}" presName="level1Shape" presStyleLbl="node0" presStyleIdx="0" presStyleCnt="1" custScaleX="1027109" custLinFactNeighborX="32055">
        <dgm:presLayoutVars>
          <dgm:chPref val="3"/>
        </dgm:presLayoutVars>
      </dgm:prSet>
      <dgm:spPr/>
    </dgm:pt>
    <dgm:pt modelId="{343BD92C-7E42-4E0E-A502-C0EEFFB5E8C7}" type="pres">
      <dgm:prSet presAssocID="{173C254A-7525-41F0-98F9-E3E737737120}" presName="hierChild2" presStyleCnt="0"/>
      <dgm:spPr/>
    </dgm:pt>
    <dgm:pt modelId="{53F4A28E-6A98-43AC-9BA7-724A626C44E7}" type="pres">
      <dgm:prSet presAssocID="{E89721A5-79E7-4504-80B5-5C759AC3746E}" presName="Name19" presStyleLbl="parChTrans1D2" presStyleIdx="0" presStyleCnt="1"/>
      <dgm:spPr/>
    </dgm:pt>
    <dgm:pt modelId="{DC5442F3-1093-47EA-ABBE-B0937D00720A}" type="pres">
      <dgm:prSet presAssocID="{4BD60835-7815-43BA-8262-FC8CF5FC1634}" presName="Name21" presStyleCnt="0"/>
      <dgm:spPr/>
    </dgm:pt>
    <dgm:pt modelId="{8F307234-AF19-4FBC-B103-01B823F8EF8B}" type="pres">
      <dgm:prSet presAssocID="{4BD60835-7815-43BA-8262-FC8CF5FC1634}" presName="level2Shape" presStyleLbl="node2" presStyleIdx="0" presStyleCnt="1" custScaleX="772417" custLinFactNeighborX="32135" custLinFactNeighborY="-14051"/>
      <dgm:spPr/>
    </dgm:pt>
    <dgm:pt modelId="{419D581C-42E6-42ED-A0DE-4E376694D01E}" type="pres">
      <dgm:prSet presAssocID="{4BD60835-7815-43BA-8262-FC8CF5FC1634}" presName="hierChild3" presStyleCnt="0"/>
      <dgm:spPr/>
    </dgm:pt>
    <dgm:pt modelId="{5CC61B2C-E2BD-484B-9C13-B9165241F3E3}" type="pres">
      <dgm:prSet presAssocID="{D300611F-5575-4900-8CE3-BEDF4DDF55F5}" presName="Name19" presStyleLbl="parChTrans1D3" presStyleIdx="0" presStyleCnt="6"/>
      <dgm:spPr/>
    </dgm:pt>
    <dgm:pt modelId="{08A1826D-CC3B-4FBF-A3FA-9A7EB2BD680F}" type="pres">
      <dgm:prSet presAssocID="{04645AC1-5F28-4027-8000-9679EB8E192C}" presName="Name21" presStyleCnt="0"/>
      <dgm:spPr/>
    </dgm:pt>
    <dgm:pt modelId="{DBEF9D51-75B9-49F6-878C-A153EC7DF9C2}" type="pres">
      <dgm:prSet presAssocID="{04645AC1-5F28-4027-8000-9679EB8E192C}" presName="level2Shape" presStyleLbl="node3" presStyleIdx="0" presStyleCnt="6" custScaleX="149593" custScaleY="119795"/>
      <dgm:spPr/>
    </dgm:pt>
    <dgm:pt modelId="{0F645782-AEE1-4C17-AA47-25F58FF93D38}" type="pres">
      <dgm:prSet presAssocID="{04645AC1-5F28-4027-8000-9679EB8E192C}" presName="hierChild3" presStyleCnt="0"/>
      <dgm:spPr/>
    </dgm:pt>
    <dgm:pt modelId="{59C9F024-6F42-4CE9-8A0B-07B64733C41B}" type="pres">
      <dgm:prSet presAssocID="{26E407A4-5A3D-49AB-A772-1D738EC166BF}" presName="Name19" presStyleLbl="parChTrans1D4" presStyleIdx="0" presStyleCnt="36"/>
      <dgm:spPr/>
    </dgm:pt>
    <dgm:pt modelId="{51FE6E72-5111-4287-B04D-3F1C82CD81AC}" type="pres">
      <dgm:prSet presAssocID="{63D2F714-F0ED-4321-9B83-2D2ACBFECD22}" presName="Name21" presStyleCnt="0"/>
      <dgm:spPr/>
    </dgm:pt>
    <dgm:pt modelId="{897369B6-33CE-45DB-9676-9E9314F9D342}" type="pres">
      <dgm:prSet presAssocID="{63D2F714-F0ED-4321-9B83-2D2ACBFECD22}" presName="level2Shape" presStyleLbl="node4" presStyleIdx="0" presStyleCnt="36"/>
      <dgm:spPr/>
    </dgm:pt>
    <dgm:pt modelId="{1E35495A-C540-4CD3-A599-3CF0BDC6519E}" type="pres">
      <dgm:prSet presAssocID="{63D2F714-F0ED-4321-9B83-2D2ACBFECD22}" presName="hierChild3" presStyleCnt="0"/>
      <dgm:spPr/>
    </dgm:pt>
    <dgm:pt modelId="{47B001A5-E489-4179-9E8A-ACD943475F84}" type="pres">
      <dgm:prSet presAssocID="{5D624210-32D0-4B9E-B9F6-6106D002439E}" presName="Name19" presStyleLbl="parChTrans1D4" presStyleIdx="1" presStyleCnt="36"/>
      <dgm:spPr/>
    </dgm:pt>
    <dgm:pt modelId="{F3F81EF5-162E-4062-A5EB-C137A452E802}" type="pres">
      <dgm:prSet presAssocID="{677866A1-78F5-4B8B-A6B7-7FD949A5274E}" presName="Name21" presStyleCnt="0"/>
      <dgm:spPr/>
    </dgm:pt>
    <dgm:pt modelId="{A82821A4-1A85-4AF3-8483-702B9FB9A6F5}" type="pres">
      <dgm:prSet presAssocID="{677866A1-78F5-4B8B-A6B7-7FD949A5274E}" presName="level2Shape" presStyleLbl="node4" presStyleIdx="1" presStyleCnt="36"/>
      <dgm:spPr/>
    </dgm:pt>
    <dgm:pt modelId="{7221AD47-5B3D-437F-9061-4E60E21A6C25}" type="pres">
      <dgm:prSet presAssocID="{677866A1-78F5-4B8B-A6B7-7FD949A5274E}" presName="hierChild3" presStyleCnt="0"/>
      <dgm:spPr/>
    </dgm:pt>
    <dgm:pt modelId="{A92A5761-CCDB-44EF-B88C-933B2519C164}" type="pres">
      <dgm:prSet presAssocID="{24303FBB-51F4-4D18-8C1D-B0B6D72D62B7}" presName="Name19" presStyleLbl="parChTrans1D3" presStyleIdx="1" presStyleCnt="6"/>
      <dgm:spPr/>
    </dgm:pt>
    <dgm:pt modelId="{BA14F9DF-D20C-4290-A848-A09B0E08A820}" type="pres">
      <dgm:prSet presAssocID="{88723F59-320A-4159-8510-FC676394392E}" presName="Name21" presStyleCnt="0"/>
      <dgm:spPr/>
    </dgm:pt>
    <dgm:pt modelId="{26AB1306-C6B4-4E8E-A038-C9F00FF63895}" type="pres">
      <dgm:prSet presAssocID="{88723F59-320A-4159-8510-FC676394392E}" presName="level2Shape" presStyleLbl="node3" presStyleIdx="1" presStyleCnt="6" custScaleX="151839" custScaleY="119795"/>
      <dgm:spPr/>
    </dgm:pt>
    <dgm:pt modelId="{51CE18DC-D736-49C8-A9EF-420B09C58D2A}" type="pres">
      <dgm:prSet presAssocID="{88723F59-320A-4159-8510-FC676394392E}" presName="hierChild3" presStyleCnt="0"/>
      <dgm:spPr/>
    </dgm:pt>
    <dgm:pt modelId="{B53BE505-E3C7-4D5C-8876-971A60D236FC}" type="pres">
      <dgm:prSet presAssocID="{07704574-C5BC-4906-B4CE-B795750544B2}" presName="Name19" presStyleLbl="parChTrans1D4" presStyleIdx="2" presStyleCnt="36"/>
      <dgm:spPr/>
    </dgm:pt>
    <dgm:pt modelId="{0BF7D5A9-84EC-463B-BA4F-CB565B291CA0}" type="pres">
      <dgm:prSet presAssocID="{3EB46290-1374-41C4-A230-6D64163F3109}" presName="Name21" presStyleCnt="0"/>
      <dgm:spPr/>
    </dgm:pt>
    <dgm:pt modelId="{B54676CE-97AD-4B55-B617-448E13B9D944}" type="pres">
      <dgm:prSet presAssocID="{3EB46290-1374-41C4-A230-6D64163F3109}" presName="level2Shape" presStyleLbl="node4" presStyleIdx="2" presStyleCnt="36"/>
      <dgm:spPr/>
    </dgm:pt>
    <dgm:pt modelId="{F978ECE2-E019-4A7A-9B43-C3472F59E44A}" type="pres">
      <dgm:prSet presAssocID="{3EB46290-1374-41C4-A230-6D64163F3109}" presName="hierChild3" presStyleCnt="0"/>
      <dgm:spPr/>
    </dgm:pt>
    <dgm:pt modelId="{091C1692-1F99-4D04-8665-0E7414CD6614}" type="pres">
      <dgm:prSet presAssocID="{D7F09CAE-9DC5-44E3-BD15-8360F1258E81}" presName="Name19" presStyleLbl="parChTrans1D4" presStyleIdx="3" presStyleCnt="36"/>
      <dgm:spPr/>
    </dgm:pt>
    <dgm:pt modelId="{9DA332EC-F6BF-4E79-926D-8F50E0F40533}" type="pres">
      <dgm:prSet presAssocID="{5AC5E6C5-F45D-4011-AB58-6571E6EA0593}" presName="Name21" presStyleCnt="0"/>
      <dgm:spPr/>
    </dgm:pt>
    <dgm:pt modelId="{2AB85FCD-093F-421D-AA2D-F4CB8E160E69}" type="pres">
      <dgm:prSet presAssocID="{5AC5E6C5-F45D-4011-AB58-6571E6EA0593}" presName="level2Shape" presStyleLbl="node4" presStyleIdx="3" presStyleCnt="36"/>
      <dgm:spPr/>
    </dgm:pt>
    <dgm:pt modelId="{42B03D1D-290A-4582-A433-25F3272C4827}" type="pres">
      <dgm:prSet presAssocID="{5AC5E6C5-F45D-4011-AB58-6571E6EA0593}" presName="hierChild3" presStyleCnt="0"/>
      <dgm:spPr/>
    </dgm:pt>
    <dgm:pt modelId="{BE82F277-DCDE-419B-B18E-00CBF5071A68}" type="pres">
      <dgm:prSet presAssocID="{5F0DAC3D-ACFB-418B-B442-6A652A4534ED}" presName="Name19" presStyleLbl="parChTrans1D4" presStyleIdx="4" presStyleCnt="36"/>
      <dgm:spPr/>
    </dgm:pt>
    <dgm:pt modelId="{5FD5A6C3-E56D-4AF4-B2D1-9217A90DD96A}" type="pres">
      <dgm:prSet presAssocID="{014A5190-5090-4F32-B0E7-F9B37D063FE6}" presName="Name21" presStyleCnt="0"/>
      <dgm:spPr/>
    </dgm:pt>
    <dgm:pt modelId="{F74546E2-A975-4170-B66A-E183E7FA28FB}" type="pres">
      <dgm:prSet presAssocID="{014A5190-5090-4F32-B0E7-F9B37D063FE6}" presName="level2Shape" presStyleLbl="node4" presStyleIdx="4" presStyleCnt="36"/>
      <dgm:spPr/>
    </dgm:pt>
    <dgm:pt modelId="{9F120B9B-26AB-4981-AF52-D77D5CE64272}" type="pres">
      <dgm:prSet presAssocID="{014A5190-5090-4F32-B0E7-F9B37D063FE6}" presName="hierChild3" presStyleCnt="0"/>
      <dgm:spPr/>
    </dgm:pt>
    <dgm:pt modelId="{221A05FC-FE58-4E3A-8310-305C57DB0CEF}" type="pres">
      <dgm:prSet presAssocID="{82847C17-8D11-4BB0-AA53-D39072CFB714}" presName="Name19" presStyleLbl="parChTrans1D4" presStyleIdx="5" presStyleCnt="36"/>
      <dgm:spPr/>
    </dgm:pt>
    <dgm:pt modelId="{AA85FC59-6829-4782-8D8F-CD5CD9748618}" type="pres">
      <dgm:prSet presAssocID="{30B60120-25D3-4B14-8892-A07A53DFBD38}" presName="Name21" presStyleCnt="0"/>
      <dgm:spPr/>
    </dgm:pt>
    <dgm:pt modelId="{F42BEB44-CB5D-42AE-BB05-176857982E82}" type="pres">
      <dgm:prSet presAssocID="{30B60120-25D3-4B14-8892-A07A53DFBD38}" presName="level2Shape" presStyleLbl="node4" presStyleIdx="5" presStyleCnt="36"/>
      <dgm:spPr/>
    </dgm:pt>
    <dgm:pt modelId="{0123444F-3477-476E-85EF-783A07E35AF5}" type="pres">
      <dgm:prSet presAssocID="{30B60120-25D3-4B14-8892-A07A53DFBD38}" presName="hierChild3" presStyleCnt="0"/>
      <dgm:spPr/>
    </dgm:pt>
    <dgm:pt modelId="{E2DE89DC-86A8-46B9-8185-A6A7B74FBEA6}" type="pres">
      <dgm:prSet presAssocID="{106C77D9-C0D4-4218-A8AE-5EE4F1B67242}" presName="Name19" presStyleLbl="parChTrans1D4" presStyleIdx="6" presStyleCnt="36"/>
      <dgm:spPr/>
    </dgm:pt>
    <dgm:pt modelId="{DF02F871-F8D4-405C-8A4A-F22048817E4F}" type="pres">
      <dgm:prSet presAssocID="{446261F5-7C25-4789-A225-C300B2BC33C2}" presName="Name21" presStyleCnt="0"/>
      <dgm:spPr/>
    </dgm:pt>
    <dgm:pt modelId="{43A70DB4-E9A9-441F-80D4-0211476F2211}" type="pres">
      <dgm:prSet presAssocID="{446261F5-7C25-4789-A225-C300B2BC33C2}" presName="level2Shape" presStyleLbl="node4" presStyleIdx="6" presStyleCnt="36"/>
      <dgm:spPr/>
    </dgm:pt>
    <dgm:pt modelId="{5B1F5A1D-18C9-48EB-A3F5-9215EE569C66}" type="pres">
      <dgm:prSet presAssocID="{446261F5-7C25-4789-A225-C300B2BC33C2}" presName="hierChild3" presStyleCnt="0"/>
      <dgm:spPr/>
    </dgm:pt>
    <dgm:pt modelId="{2BCF1988-6AF2-4C12-991D-E39DCBD59095}" type="pres">
      <dgm:prSet presAssocID="{0510E914-BA14-4610-B15F-FB2522BEE8E7}" presName="Name19" presStyleLbl="parChTrans1D4" presStyleIdx="7" presStyleCnt="36"/>
      <dgm:spPr/>
    </dgm:pt>
    <dgm:pt modelId="{9306FF64-3D9C-4FA1-A924-9807DFB737C8}" type="pres">
      <dgm:prSet presAssocID="{9F09A8FF-DD26-49BD-A2D3-F9A24C6AA062}" presName="Name21" presStyleCnt="0"/>
      <dgm:spPr/>
    </dgm:pt>
    <dgm:pt modelId="{DC60E170-973D-448B-BF09-FA5232F7B54E}" type="pres">
      <dgm:prSet presAssocID="{9F09A8FF-DD26-49BD-A2D3-F9A24C6AA062}" presName="level2Shape" presStyleLbl="node4" presStyleIdx="7" presStyleCnt="36"/>
      <dgm:spPr/>
    </dgm:pt>
    <dgm:pt modelId="{DCA337D2-977E-4788-A43D-266F5233C745}" type="pres">
      <dgm:prSet presAssocID="{9F09A8FF-DD26-49BD-A2D3-F9A24C6AA062}" presName="hierChild3" presStyleCnt="0"/>
      <dgm:spPr/>
    </dgm:pt>
    <dgm:pt modelId="{E1ED1AE6-3BFC-4DCF-BFE6-844960467E97}" type="pres">
      <dgm:prSet presAssocID="{175070AD-7C3F-49DE-827D-676E9331F865}" presName="Name19" presStyleLbl="parChTrans1D3" presStyleIdx="2" presStyleCnt="6"/>
      <dgm:spPr/>
    </dgm:pt>
    <dgm:pt modelId="{0D58585B-CE8A-4CC8-93F0-A6AE7FE876B7}" type="pres">
      <dgm:prSet presAssocID="{6FFC6A14-3800-4556-8431-BBE17F59C1B1}" presName="Name21" presStyleCnt="0"/>
      <dgm:spPr/>
    </dgm:pt>
    <dgm:pt modelId="{0048E969-5C01-47AE-A000-8F0ABAB3C7DC}" type="pres">
      <dgm:prSet presAssocID="{6FFC6A14-3800-4556-8431-BBE17F59C1B1}" presName="level2Shape" presStyleLbl="node3" presStyleIdx="2" presStyleCnt="6" custScaleX="151839" custScaleY="119795" custLinFactNeighborX="-651"/>
      <dgm:spPr/>
    </dgm:pt>
    <dgm:pt modelId="{60453460-EF12-44B5-8E8D-F68325971ED3}" type="pres">
      <dgm:prSet presAssocID="{6FFC6A14-3800-4556-8431-BBE17F59C1B1}" presName="hierChild3" presStyleCnt="0"/>
      <dgm:spPr/>
    </dgm:pt>
    <dgm:pt modelId="{F9DE9237-DB15-4C86-BE4D-0CDFD76A7BAF}" type="pres">
      <dgm:prSet presAssocID="{E09A3203-28EC-4FBB-B4D5-E694C4D002B9}" presName="Name19" presStyleLbl="parChTrans1D4" presStyleIdx="8" presStyleCnt="36"/>
      <dgm:spPr/>
    </dgm:pt>
    <dgm:pt modelId="{3C74D97D-9C45-4AB1-A9D0-CE8009094E7C}" type="pres">
      <dgm:prSet presAssocID="{596890F6-A37E-4B95-A35F-563C739DC62E}" presName="Name21" presStyleCnt="0"/>
      <dgm:spPr/>
    </dgm:pt>
    <dgm:pt modelId="{89F40FEE-5C4E-47F0-9E6F-3750A29B7CEC}" type="pres">
      <dgm:prSet presAssocID="{596890F6-A37E-4B95-A35F-563C739DC62E}" presName="level2Shape" presStyleLbl="node4" presStyleIdx="8" presStyleCnt="36" custAng="0" custLinFactNeighborX="-389" custLinFactNeighborY="1582"/>
      <dgm:spPr/>
    </dgm:pt>
    <dgm:pt modelId="{091E687E-C7C3-43C2-8C53-0AA4ADE5A91A}" type="pres">
      <dgm:prSet presAssocID="{596890F6-A37E-4B95-A35F-563C739DC62E}" presName="hierChild3" presStyleCnt="0"/>
      <dgm:spPr/>
    </dgm:pt>
    <dgm:pt modelId="{0B687A98-82E5-4634-B2B9-951CA9403548}" type="pres">
      <dgm:prSet presAssocID="{D32B1A9D-1BB0-4919-9B12-D7615D3A2EF3}" presName="Name19" presStyleLbl="parChTrans1D4" presStyleIdx="9" presStyleCnt="36"/>
      <dgm:spPr/>
    </dgm:pt>
    <dgm:pt modelId="{C8105D7F-8BF4-43B5-944F-90DAD3715778}" type="pres">
      <dgm:prSet presAssocID="{0AE4E9A4-1D73-4B8C-B7EE-4B4F3AF4ECFB}" presName="Name21" presStyleCnt="0"/>
      <dgm:spPr/>
    </dgm:pt>
    <dgm:pt modelId="{CCA7D99E-CB57-44F1-94DE-F3EB584A235B}" type="pres">
      <dgm:prSet presAssocID="{0AE4E9A4-1D73-4B8C-B7EE-4B4F3AF4ECFB}" presName="level2Shape" presStyleLbl="node4" presStyleIdx="9" presStyleCnt="36"/>
      <dgm:spPr/>
    </dgm:pt>
    <dgm:pt modelId="{66F08AEB-378A-4A8E-A843-7D6A4CA5AC73}" type="pres">
      <dgm:prSet presAssocID="{0AE4E9A4-1D73-4B8C-B7EE-4B4F3AF4ECFB}" presName="hierChild3" presStyleCnt="0"/>
      <dgm:spPr/>
    </dgm:pt>
    <dgm:pt modelId="{CB541B6B-8EB9-4D9A-9F06-D900FDA60C35}" type="pres">
      <dgm:prSet presAssocID="{676787D8-1350-45BC-899B-66FBDCDEDDB1}" presName="Name19" presStyleLbl="parChTrans1D4" presStyleIdx="10" presStyleCnt="36"/>
      <dgm:spPr/>
    </dgm:pt>
    <dgm:pt modelId="{FFA126AD-45FF-4729-AE4D-9677F2DFEB4C}" type="pres">
      <dgm:prSet presAssocID="{22EE3EFE-2A68-4A3D-AA3F-7DE5CC742925}" presName="Name21" presStyleCnt="0"/>
      <dgm:spPr/>
    </dgm:pt>
    <dgm:pt modelId="{A5A9CA8C-B73A-4652-B9C3-40C373970C28}" type="pres">
      <dgm:prSet presAssocID="{22EE3EFE-2A68-4A3D-AA3F-7DE5CC742925}" presName="level2Shape" presStyleLbl="node4" presStyleIdx="10" presStyleCnt="36"/>
      <dgm:spPr/>
    </dgm:pt>
    <dgm:pt modelId="{FB9C530A-0C66-423B-8B5F-0D6A80C500DD}" type="pres">
      <dgm:prSet presAssocID="{22EE3EFE-2A68-4A3D-AA3F-7DE5CC742925}" presName="hierChild3" presStyleCnt="0"/>
      <dgm:spPr/>
    </dgm:pt>
    <dgm:pt modelId="{BFE425B9-C086-4C4C-8628-A2B076DF0D3F}" type="pres">
      <dgm:prSet presAssocID="{80CE5D8D-7C5A-4D15-9E87-C4677269614D}" presName="Name19" presStyleLbl="parChTrans1D4" presStyleIdx="11" presStyleCnt="36"/>
      <dgm:spPr/>
    </dgm:pt>
    <dgm:pt modelId="{30F6AED0-B962-4901-84BC-4224552F62C1}" type="pres">
      <dgm:prSet presAssocID="{81DB0A18-E25A-415F-A687-41C525E63A9A}" presName="Name21" presStyleCnt="0"/>
      <dgm:spPr/>
    </dgm:pt>
    <dgm:pt modelId="{F889B76E-990C-4B42-8636-47F893C14D55}" type="pres">
      <dgm:prSet presAssocID="{81DB0A18-E25A-415F-A687-41C525E63A9A}" presName="level2Shape" presStyleLbl="node4" presStyleIdx="11" presStyleCnt="36"/>
      <dgm:spPr/>
    </dgm:pt>
    <dgm:pt modelId="{7E346F9C-5A51-40BE-8E63-6C20E4CB9EC0}" type="pres">
      <dgm:prSet presAssocID="{81DB0A18-E25A-415F-A687-41C525E63A9A}" presName="hierChild3" presStyleCnt="0"/>
      <dgm:spPr/>
    </dgm:pt>
    <dgm:pt modelId="{DB4B28C4-EBAC-46F0-AD9E-3BFF90172BF8}" type="pres">
      <dgm:prSet presAssocID="{2E82FB19-2512-4BF1-A6D6-7777EC8D55A0}" presName="Name19" presStyleLbl="parChTrans1D4" presStyleIdx="12" presStyleCnt="36"/>
      <dgm:spPr/>
    </dgm:pt>
    <dgm:pt modelId="{2A53FD6E-DBA6-430D-AE80-B554A2F55A97}" type="pres">
      <dgm:prSet presAssocID="{F90AC2FF-79DD-46AC-A466-31047D8C6411}" presName="Name21" presStyleCnt="0"/>
      <dgm:spPr/>
    </dgm:pt>
    <dgm:pt modelId="{78BD167D-FD3B-4338-B821-153C9F85BDD6}" type="pres">
      <dgm:prSet presAssocID="{F90AC2FF-79DD-46AC-A466-31047D8C6411}" presName="level2Shape" presStyleLbl="node4" presStyleIdx="12" presStyleCnt="36"/>
      <dgm:spPr/>
    </dgm:pt>
    <dgm:pt modelId="{39F0C5E9-8B5F-4359-AD91-391DD7D0A44E}" type="pres">
      <dgm:prSet presAssocID="{F90AC2FF-79DD-46AC-A466-31047D8C6411}" presName="hierChild3" presStyleCnt="0"/>
      <dgm:spPr/>
    </dgm:pt>
    <dgm:pt modelId="{FA950C14-EC82-43F1-8F8F-D47AFF416227}" type="pres">
      <dgm:prSet presAssocID="{89276DD3-FC2D-4FD0-88BB-47FA981290FA}" presName="Name19" presStyleLbl="parChTrans1D4" presStyleIdx="13" presStyleCnt="36"/>
      <dgm:spPr/>
    </dgm:pt>
    <dgm:pt modelId="{2D5B7D31-A793-4C88-9841-8862CEC640D9}" type="pres">
      <dgm:prSet presAssocID="{4CCEC71C-3EFE-4E0C-83F9-6A28992838C4}" presName="Name21" presStyleCnt="0"/>
      <dgm:spPr/>
    </dgm:pt>
    <dgm:pt modelId="{FD4404D6-FF20-41A9-BE18-E8CA691CA5C2}" type="pres">
      <dgm:prSet presAssocID="{4CCEC71C-3EFE-4E0C-83F9-6A28992838C4}" presName="level2Shape" presStyleLbl="node4" presStyleIdx="13" presStyleCnt="36"/>
      <dgm:spPr/>
    </dgm:pt>
    <dgm:pt modelId="{8173D2F9-CC71-4284-AF53-87F7770010FC}" type="pres">
      <dgm:prSet presAssocID="{4CCEC71C-3EFE-4E0C-83F9-6A28992838C4}" presName="hierChild3" presStyleCnt="0"/>
      <dgm:spPr/>
    </dgm:pt>
    <dgm:pt modelId="{ADB63D84-A44B-49C9-8F70-51C314294AB2}" type="pres">
      <dgm:prSet presAssocID="{05D897C4-2191-4D2C-8C33-CE200438B498}" presName="Name19" presStyleLbl="parChTrans1D4" presStyleIdx="14" presStyleCnt="36"/>
      <dgm:spPr/>
    </dgm:pt>
    <dgm:pt modelId="{40ADCD45-279F-4416-8605-55C4B0F5EFA6}" type="pres">
      <dgm:prSet presAssocID="{17EF0A6C-B2B2-4F4D-8E84-158B2D5464A2}" presName="Name21" presStyleCnt="0"/>
      <dgm:spPr/>
    </dgm:pt>
    <dgm:pt modelId="{A28CB91B-8072-4CE3-8194-C4AC738B7F58}" type="pres">
      <dgm:prSet presAssocID="{17EF0A6C-B2B2-4F4D-8E84-158B2D5464A2}" presName="level2Shape" presStyleLbl="node4" presStyleIdx="14" presStyleCnt="36"/>
      <dgm:spPr/>
    </dgm:pt>
    <dgm:pt modelId="{9185DB98-923C-4090-B884-BAC9C3038E66}" type="pres">
      <dgm:prSet presAssocID="{17EF0A6C-B2B2-4F4D-8E84-158B2D5464A2}" presName="hierChild3" presStyleCnt="0"/>
      <dgm:spPr/>
    </dgm:pt>
    <dgm:pt modelId="{E8B99E25-3283-4B6B-A8D0-60689B264F36}" type="pres">
      <dgm:prSet presAssocID="{53D3E9CA-A4C9-4FC3-BC1C-A7CA75E97260}" presName="Name19" presStyleLbl="parChTrans1D3" presStyleIdx="3" presStyleCnt="6"/>
      <dgm:spPr/>
    </dgm:pt>
    <dgm:pt modelId="{7790E058-FEF1-4C2D-8344-99B9E3FD172F}" type="pres">
      <dgm:prSet presAssocID="{42DD95A1-7419-4EEB-B868-AC0DB2A508D1}" presName="Name21" presStyleCnt="0"/>
      <dgm:spPr/>
    </dgm:pt>
    <dgm:pt modelId="{48C3F8D6-B058-4B81-8A25-DC3F8F89E03F}" type="pres">
      <dgm:prSet presAssocID="{42DD95A1-7419-4EEB-B868-AC0DB2A508D1}" presName="level2Shape" presStyleLbl="node3" presStyleIdx="3" presStyleCnt="6" custScaleX="151839" custScaleY="119795"/>
      <dgm:spPr/>
    </dgm:pt>
    <dgm:pt modelId="{8FA3C272-78E3-4B99-9FE3-EA8AB11D4102}" type="pres">
      <dgm:prSet presAssocID="{42DD95A1-7419-4EEB-B868-AC0DB2A508D1}" presName="hierChild3" presStyleCnt="0"/>
      <dgm:spPr/>
    </dgm:pt>
    <dgm:pt modelId="{F6BAC2A7-E807-44B7-956B-C7E5C20819E8}" type="pres">
      <dgm:prSet presAssocID="{938C4F8D-5307-4587-9C98-1C87A437A09D}" presName="Name19" presStyleLbl="parChTrans1D4" presStyleIdx="15" presStyleCnt="36"/>
      <dgm:spPr/>
    </dgm:pt>
    <dgm:pt modelId="{6D51F4CA-ECE5-4ABC-9A45-70559D91D806}" type="pres">
      <dgm:prSet presAssocID="{C3423872-DE3A-4469-9927-82194149C795}" presName="Name21" presStyleCnt="0"/>
      <dgm:spPr/>
    </dgm:pt>
    <dgm:pt modelId="{7AFDBF81-C283-47F6-A1E2-3103E9DB74C5}" type="pres">
      <dgm:prSet presAssocID="{C3423872-DE3A-4469-9927-82194149C795}" presName="level2Shape" presStyleLbl="node4" presStyleIdx="15" presStyleCnt="36"/>
      <dgm:spPr/>
    </dgm:pt>
    <dgm:pt modelId="{E4D4878F-F917-4C62-804A-8EBF14FA199B}" type="pres">
      <dgm:prSet presAssocID="{C3423872-DE3A-4469-9927-82194149C795}" presName="hierChild3" presStyleCnt="0"/>
      <dgm:spPr/>
    </dgm:pt>
    <dgm:pt modelId="{580D2531-5FCC-4E49-A01A-C0237B91192B}" type="pres">
      <dgm:prSet presAssocID="{480896CD-91B8-48E9-81FB-ECBD736E3568}" presName="Name19" presStyleLbl="parChTrans1D4" presStyleIdx="16" presStyleCnt="36"/>
      <dgm:spPr/>
    </dgm:pt>
    <dgm:pt modelId="{95B61CDE-7F89-4FC7-A3E6-96CFF6671437}" type="pres">
      <dgm:prSet presAssocID="{9FF40B0B-F71C-4D45-964D-A66C7E27791C}" presName="Name21" presStyleCnt="0"/>
      <dgm:spPr/>
    </dgm:pt>
    <dgm:pt modelId="{6DA3A5EF-488C-4957-B3A1-8FD6D09A10CF}" type="pres">
      <dgm:prSet presAssocID="{9FF40B0B-F71C-4D45-964D-A66C7E27791C}" presName="level2Shape" presStyleLbl="node4" presStyleIdx="16" presStyleCnt="36"/>
      <dgm:spPr/>
    </dgm:pt>
    <dgm:pt modelId="{6014FC80-8EE9-44DE-9CFD-4597274C105C}" type="pres">
      <dgm:prSet presAssocID="{9FF40B0B-F71C-4D45-964D-A66C7E27791C}" presName="hierChild3" presStyleCnt="0"/>
      <dgm:spPr/>
    </dgm:pt>
    <dgm:pt modelId="{945C24FC-20C5-4327-AEA5-31A5112C7134}" type="pres">
      <dgm:prSet presAssocID="{00CA6007-EB4D-4EC5-A898-8E018EDF967F}" presName="Name19" presStyleLbl="parChTrans1D4" presStyleIdx="17" presStyleCnt="36"/>
      <dgm:spPr/>
    </dgm:pt>
    <dgm:pt modelId="{76074A61-FDC7-4D56-8948-0416D71C856A}" type="pres">
      <dgm:prSet presAssocID="{76B5BF88-D67E-48E3-8D1E-FB3A7A2ED3B3}" presName="Name21" presStyleCnt="0"/>
      <dgm:spPr/>
    </dgm:pt>
    <dgm:pt modelId="{AF791E74-28C9-4D42-95CC-9A0E845BB9C5}" type="pres">
      <dgm:prSet presAssocID="{76B5BF88-D67E-48E3-8D1E-FB3A7A2ED3B3}" presName="level2Shape" presStyleLbl="node4" presStyleIdx="17" presStyleCnt="36"/>
      <dgm:spPr/>
    </dgm:pt>
    <dgm:pt modelId="{755B978C-4A0B-46FD-B041-8B224994956A}" type="pres">
      <dgm:prSet presAssocID="{76B5BF88-D67E-48E3-8D1E-FB3A7A2ED3B3}" presName="hierChild3" presStyleCnt="0"/>
      <dgm:spPr/>
    </dgm:pt>
    <dgm:pt modelId="{84884456-E630-4902-8E9F-DFE8C2C38677}" type="pres">
      <dgm:prSet presAssocID="{CA80BED9-F8A0-4928-9A91-D8BE3EA17BED}" presName="Name19" presStyleLbl="parChTrans1D4" presStyleIdx="18" presStyleCnt="36"/>
      <dgm:spPr/>
    </dgm:pt>
    <dgm:pt modelId="{50C88CCC-22E7-4609-8D8A-DB4FB7186249}" type="pres">
      <dgm:prSet presAssocID="{69476735-62FD-4C26-972B-DB22D5B4AAF3}" presName="Name21" presStyleCnt="0"/>
      <dgm:spPr/>
    </dgm:pt>
    <dgm:pt modelId="{9B78256A-2E4B-49C5-8815-02BCEDCEA95E}" type="pres">
      <dgm:prSet presAssocID="{69476735-62FD-4C26-972B-DB22D5B4AAF3}" presName="level2Shape" presStyleLbl="node4" presStyleIdx="18" presStyleCnt="36"/>
      <dgm:spPr/>
    </dgm:pt>
    <dgm:pt modelId="{BA9297FD-52C1-44EC-ADD0-310539A07641}" type="pres">
      <dgm:prSet presAssocID="{69476735-62FD-4C26-972B-DB22D5B4AAF3}" presName="hierChild3" presStyleCnt="0"/>
      <dgm:spPr/>
    </dgm:pt>
    <dgm:pt modelId="{5EDD8BDD-330D-4C5D-AA7B-6A14F974265D}" type="pres">
      <dgm:prSet presAssocID="{DA86BF4C-AC99-4C37-AB4F-1D72C6D6A333}" presName="Name19" presStyleLbl="parChTrans1D4" presStyleIdx="19" presStyleCnt="36"/>
      <dgm:spPr/>
    </dgm:pt>
    <dgm:pt modelId="{8EDCD2E7-7C9E-4A84-9B80-A46C4507969C}" type="pres">
      <dgm:prSet presAssocID="{BDC5DBA4-4AC1-4E04-AF73-C0AC2B17BFDD}" presName="Name21" presStyleCnt="0"/>
      <dgm:spPr/>
    </dgm:pt>
    <dgm:pt modelId="{0CF23F32-1D1B-4DC8-8D47-93AE06C406F9}" type="pres">
      <dgm:prSet presAssocID="{BDC5DBA4-4AC1-4E04-AF73-C0AC2B17BFDD}" presName="level2Shape" presStyleLbl="node4" presStyleIdx="19" presStyleCnt="36"/>
      <dgm:spPr/>
    </dgm:pt>
    <dgm:pt modelId="{450C1A24-42C1-4EC2-B215-DFB0720BE0EF}" type="pres">
      <dgm:prSet presAssocID="{BDC5DBA4-4AC1-4E04-AF73-C0AC2B17BFDD}" presName="hierChild3" presStyleCnt="0"/>
      <dgm:spPr/>
    </dgm:pt>
    <dgm:pt modelId="{7082C36C-009A-48BB-9862-7BB97CEEB516}" type="pres">
      <dgm:prSet presAssocID="{CA5DC253-5B3A-4E1F-B9B6-2533CA8D453C}" presName="Name19" presStyleLbl="parChTrans1D3" presStyleIdx="4" presStyleCnt="6"/>
      <dgm:spPr/>
    </dgm:pt>
    <dgm:pt modelId="{32E494E4-389D-477B-85AD-D8B6BFC46FF6}" type="pres">
      <dgm:prSet presAssocID="{5DED4BA7-40D3-4DF6-94B7-69B1E4D80B2E}" presName="Name21" presStyleCnt="0"/>
      <dgm:spPr/>
    </dgm:pt>
    <dgm:pt modelId="{5AD94366-7FB5-4E72-9A6E-F992F7133D52}" type="pres">
      <dgm:prSet presAssocID="{5DED4BA7-40D3-4DF6-94B7-69B1E4D80B2E}" presName="level2Shape" presStyleLbl="node3" presStyleIdx="4" presStyleCnt="6" custScaleX="151839" custScaleY="119795"/>
      <dgm:spPr/>
    </dgm:pt>
    <dgm:pt modelId="{BE253AE3-DC0D-4779-9FAC-1680FE231EF3}" type="pres">
      <dgm:prSet presAssocID="{5DED4BA7-40D3-4DF6-94B7-69B1E4D80B2E}" presName="hierChild3" presStyleCnt="0"/>
      <dgm:spPr/>
    </dgm:pt>
    <dgm:pt modelId="{BBC35997-3AA3-451A-8043-99C9FB1ABAF8}" type="pres">
      <dgm:prSet presAssocID="{A1C48215-F347-4B27-A1AF-EB3AB8250B1C}" presName="Name19" presStyleLbl="parChTrans1D4" presStyleIdx="20" presStyleCnt="36"/>
      <dgm:spPr/>
    </dgm:pt>
    <dgm:pt modelId="{8742F8D0-6DF3-402A-9677-04EF19611A1C}" type="pres">
      <dgm:prSet presAssocID="{3E419D7B-575A-4752-80E6-3297770110E8}" presName="Name21" presStyleCnt="0"/>
      <dgm:spPr/>
    </dgm:pt>
    <dgm:pt modelId="{A8CC417F-5D1F-456E-A3BD-B02773637F50}" type="pres">
      <dgm:prSet presAssocID="{3E419D7B-575A-4752-80E6-3297770110E8}" presName="level2Shape" presStyleLbl="node4" presStyleIdx="20" presStyleCnt="36"/>
      <dgm:spPr/>
    </dgm:pt>
    <dgm:pt modelId="{652AE43C-8A3E-41AA-867F-C6ED5CB5B388}" type="pres">
      <dgm:prSet presAssocID="{3E419D7B-575A-4752-80E6-3297770110E8}" presName="hierChild3" presStyleCnt="0"/>
      <dgm:spPr/>
    </dgm:pt>
    <dgm:pt modelId="{90FF84B9-2679-4BCF-BFF8-62F6001E86E0}" type="pres">
      <dgm:prSet presAssocID="{DB16F22D-5DC8-4B6F-A40F-48E46BCF42C2}" presName="Name19" presStyleLbl="parChTrans1D4" presStyleIdx="21" presStyleCnt="36"/>
      <dgm:spPr/>
    </dgm:pt>
    <dgm:pt modelId="{3EB45140-6CF2-4933-B592-02D7083C832F}" type="pres">
      <dgm:prSet presAssocID="{0F65D67E-493B-456D-988F-DA7BC2A6683C}" presName="Name21" presStyleCnt="0"/>
      <dgm:spPr/>
    </dgm:pt>
    <dgm:pt modelId="{24BE54CC-5833-4835-B620-F0B5B1F509FD}" type="pres">
      <dgm:prSet presAssocID="{0F65D67E-493B-456D-988F-DA7BC2A6683C}" presName="level2Shape" presStyleLbl="node4" presStyleIdx="21" presStyleCnt="36"/>
      <dgm:spPr/>
    </dgm:pt>
    <dgm:pt modelId="{28320978-7388-40A1-B353-6E6524883C2F}" type="pres">
      <dgm:prSet presAssocID="{0F65D67E-493B-456D-988F-DA7BC2A6683C}" presName="hierChild3" presStyleCnt="0"/>
      <dgm:spPr/>
    </dgm:pt>
    <dgm:pt modelId="{2499121B-8CD4-4E03-BB08-44E21B0CDB5E}" type="pres">
      <dgm:prSet presAssocID="{6959B23B-206F-418D-B0C1-9769479CC3A7}" presName="Name19" presStyleLbl="parChTrans1D4" presStyleIdx="22" presStyleCnt="36"/>
      <dgm:spPr/>
    </dgm:pt>
    <dgm:pt modelId="{7BD2A41F-7A5C-4F27-B9E1-EECA05D18B24}" type="pres">
      <dgm:prSet presAssocID="{758ABD24-8CFE-4F23-836B-E0F7C779FB66}" presName="Name21" presStyleCnt="0"/>
      <dgm:spPr/>
    </dgm:pt>
    <dgm:pt modelId="{2F062646-6489-4709-BE9C-31F6EAD26ADF}" type="pres">
      <dgm:prSet presAssocID="{758ABD24-8CFE-4F23-836B-E0F7C779FB66}" presName="level2Shape" presStyleLbl="node4" presStyleIdx="22" presStyleCnt="36"/>
      <dgm:spPr/>
    </dgm:pt>
    <dgm:pt modelId="{B3550E92-92C6-4012-8AD9-49E82FECE03A}" type="pres">
      <dgm:prSet presAssocID="{758ABD24-8CFE-4F23-836B-E0F7C779FB66}" presName="hierChild3" presStyleCnt="0"/>
      <dgm:spPr/>
    </dgm:pt>
    <dgm:pt modelId="{1B148D48-F1D5-40AB-BD74-3D3230FD8E40}" type="pres">
      <dgm:prSet presAssocID="{D8FFF9AC-2FAA-4057-8231-B85E188649B2}" presName="Name19" presStyleLbl="parChTrans1D4" presStyleIdx="23" presStyleCnt="36"/>
      <dgm:spPr/>
    </dgm:pt>
    <dgm:pt modelId="{E073D2E7-930A-485E-AEAF-BF067411B1D8}" type="pres">
      <dgm:prSet presAssocID="{31225849-EEB6-4490-B460-57D6490D6F91}" presName="Name21" presStyleCnt="0"/>
      <dgm:spPr/>
    </dgm:pt>
    <dgm:pt modelId="{85C9A307-17AB-4045-913F-74F2D540C777}" type="pres">
      <dgm:prSet presAssocID="{31225849-EEB6-4490-B460-57D6490D6F91}" presName="level2Shape" presStyleLbl="node4" presStyleIdx="23" presStyleCnt="36"/>
      <dgm:spPr/>
    </dgm:pt>
    <dgm:pt modelId="{CBFA8138-C34D-442E-8360-9EB04A607BB8}" type="pres">
      <dgm:prSet presAssocID="{31225849-EEB6-4490-B460-57D6490D6F91}" presName="hierChild3" presStyleCnt="0"/>
      <dgm:spPr/>
    </dgm:pt>
    <dgm:pt modelId="{9035C96E-DC1D-450E-8822-25B385352ED6}" type="pres">
      <dgm:prSet presAssocID="{2B153F18-DB82-4827-9A6F-F93D79B829FA}" presName="Name19" presStyleLbl="parChTrans1D4" presStyleIdx="24" presStyleCnt="36"/>
      <dgm:spPr/>
    </dgm:pt>
    <dgm:pt modelId="{0872AAA8-EE45-42CC-A4C7-7850AFF0C1E7}" type="pres">
      <dgm:prSet presAssocID="{F017D5AA-E40B-40E7-B75C-D8E5E7B985FF}" presName="Name21" presStyleCnt="0"/>
      <dgm:spPr/>
    </dgm:pt>
    <dgm:pt modelId="{7DB65107-9930-4AB3-B0C1-666338CCB211}" type="pres">
      <dgm:prSet presAssocID="{F017D5AA-E40B-40E7-B75C-D8E5E7B985FF}" presName="level2Shape" presStyleLbl="node4" presStyleIdx="24" presStyleCnt="36"/>
      <dgm:spPr/>
    </dgm:pt>
    <dgm:pt modelId="{6C567BF5-2D8D-484E-BE3E-9A89BCB31FCA}" type="pres">
      <dgm:prSet presAssocID="{F017D5AA-E40B-40E7-B75C-D8E5E7B985FF}" presName="hierChild3" presStyleCnt="0"/>
      <dgm:spPr/>
    </dgm:pt>
    <dgm:pt modelId="{5EEDA208-9612-4B7D-AC92-7D6B9617EFDC}" type="pres">
      <dgm:prSet presAssocID="{3FF9974F-C4CE-4CB6-952E-1ADA18521807}" presName="Name19" presStyleLbl="parChTrans1D4" presStyleIdx="25" presStyleCnt="36"/>
      <dgm:spPr/>
    </dgm:pt>
    <dgm:pt modelId="{8C5600CF-81C1-442A-A8CA-8E413A42ECE8}" type="pres">
      <dgm:prSet presAssocID="{08F67675-B932-4BA0-B509-3EBC33B08CD2}" presName="Name21" presStyleCnt="0"/>
      <dgm:spPr/>
    </dgm:pt>
    <dgm:pt modelId="{3AA0CFF2-2CF3-4C9B-BF6D-A7BE98957F7B}" type="pres">
      <dgm:prSet presAssocID="{08F67675-B932-4BA0-B509-3EBC33B08CD2}" presName="level2Shape" presStyleLbl="node4" presStyleIdx="25" presStyleCnt="36"/>
      <dgm:spPr/>
    </dgm:pt>
    <dgm:pt modelId="{ECBC8AAA-2F92-4C8D-9FE0-4C53964CE483}" type="pres">
      <dgm:prSet presAssocID="{08F67675-B932-4BA0-B509-3EBC33B08CD2}" presName="hierChild3" presStyleCnt="0"/>
      <dgm:spPr/>
    </dgm:pt>
    <dgm:pt modelId="{D8C4F9C7-BD13-4D80-BEED-11BD37A13546}" type="pres">
      <dgm:prSet presAssocID="{AD25A414-94BF-485D-B4EF-A5817CBB4BFE}" presName="Name19" presStyleLbl="parChTrans1D4" presStyleIdx="26" presStyleCnt="36"/>
      <dgm:spPr/>
    </dgm:pt>
    <dgm:pt modelId="{BBE49DE8-F3BD-4CE0-9B08-9C5741656293}" type="pres">
      <dgm:prSet presAssocID="{F6089257-C8F9-47D7-AE4B-EF59EE2031DD}" presName="Name21" presStyleCnt="0"/>
      <dgm:spPr/>
    </dgm:pt>
    <dgm:pt modelId="{B43222A6-4E3E-4CD1-B2A0-9E89BA12AEDF}" type="pres">
      <dgm:prSet presAssocID="{F6089257-C8F9-47D7-AE4B-EF59EE2031DD}" presName="level2Shape" presStyleLbl="node4" presStyleIdx="26" presStyleCnt="36" custScaleX="136932"/>
      <dgm:spPr/>
    </dgm:pt>
    <dgm:pt modelId="{88B98FDF-3947-4E04-8ADB-336F6FDED6A7}" type="pres">
      <dgm:prSet presAssocID="{F6089257-C8F9-47D7-AE4B-EF59EE2031DD}" presName="hierChild3" presStyleCnt="0"/>
      <dgm:spPr/>
    </dgm:pt>
    <dgm:pt modelId="{6AC1E1B4-5CFF-4B10-8A71-048451882779}" type="pres">
      <dgm:prSet presAssocID="{97C8136E-F882-42A4-9335-A85FD3781A32}" presName="Name19" presStyleLbl="parChTrans1D4" presStyleIdx="27" presStyleCnt="36"/>
      <dgm:spPr/>
    </dgm:pt>
    <dgm:pt modelId="{853FA29E-4B68-490D-ACE1-B3FFAB8C5576}" type="pres">
      <dgm:prSet presAssocID="{EE83F8BA-F169-499C-B475-D79ABDCF4E60}" presName="Name21" presStyleCnt="0"/>
      <dgm:spPr/>
    </dgm:pt>
    <dgm:pt modelId="{1788991F-77CD-41A3-8ED5-947D40D30605}" type="pres">
      <dgm:prSet presAssocID="{EE83F8BA-F169-499C-B475-D79ABDCF4E60}" presName="level2Shape" presStyleLbl="node4" presStyleIdx="27" presStyleCnt="36"/>
      <dgm:spPr/>
    </dgm:pt>
    <dgm:pt modelId="{F2C22E54-2A7E-4D05-B076-EADE74AEA1C6}" type="pres">
      <dgm:prSet presAssocID="{EE83F8BA-F169-499C-B475-D79ABDCF4E60}" presName="hierChild3" presStyleCnt="0"/>
      <dgm:spPr/>
    </dgm:pt>
    <dgm:pt modelId="{6C3BCBE6-3617-4A55-950C-3964B0C9E133}" type="pres">
      <dgm:prSet presAssocID="{77320C74-BD50-4539-BD59-6D6F0F882CDD}" presName="Name19" presStyleLbl="parChTrans1D3" presStyleIdx="5" presStyleCnt="6"/>
      <dgm:spPr/>
    </dgm:pt>
    <dgm:pt modelId="{65AD83F4-E949-4A0F-B66E-497CA14C6B0F}" type="pres">
      <dgm:prSet presAssocID="{7F953F7E-DA0B-40E5-A384-C69547A44068}" presName="Name21" presStyleCnt="0"/>
      <dgm:spPr/>
    </dgm:pt>
    <dgm:pt modelId="{39532591-1CAA-4302-B214-561FFB4BF1EA}" type="pres">
      <dgm:prSet presAssocID="{7F953F7E-DA0B-40E5-A384-C69547A44068}" presName="level2Shape" presStyleLbl="node3" presStyleIdx="5" presStyleCnt="6" custScaleX="151839" custScaleY="119795"/>
      <dgm:spPr/>
    </dgm:pt>
    <dgm:pt modelId="{5BE59128-4872-41B8-8F49-1B4FC44ACF9D}" type="pres">
      <dgm:prSet presAssocID="{7F953F7E-DA0B-40E5-A384-C69547A44068}" presName="hierChild3" presStyleCnt="0"/>
      <dgm:spPr/>
    </dgm:pt>
    <dgm:pt modelId="{F3EE20B4-7DC9-4480-94FE-DE61110CCDA2}" type="pres">
      <dgm:prSet presAssocID="{16EE5ABB-C3D9-4388-A9F9-83B8C27D7244}" presName="Name19" presStyleLbl="parChTrans1D4" presStyleIdx="28" presStyleCnt="36"/>
      <dgm:spPr/>
    </dgm:pt>
    <dgm:pt modelId="{88DBB195-5065-4329-B255-4FBE892AE6CF}" type="pres">
      <dgm:prSet presAssocID="{9B8A64B5-14C4-42C9-86EE-37628F09EBB5}" presName="Name21" presStyleCnt="0"/>
      <dgm:spPr/>
    </dgm:pt>
    <dgm:pt modelId="{4E6F0A2D-8DDF-4268-AD94-8D1227EC38D3}" type="pres">
      <dgm:prSet presAssocID="{9B8A64B5-14C4-42C9-86EE-37628F09EBB5}" presName="level2Shape" presStyleLbl="node4" presStyleIdx="28" presStyleCnt="36"/>
      <dgm:spPr/>
    </dgm:pt>
    <dgm:pt modelId="{CEF85AB5-C4FF-4C07-B393-A05E790D54E2}" type="pres">
      <dgm:prSet presAssocID="{9B8A64B5-14C4-42C9-86EE-37628F09EBB5}" presName="hierChild3" presStyleCnt="0"/>
      <dgm:spPr/>
    </dgm:pt>
    <dgm:pt modelId="{43A4421F-5042-4DD2-A94F-F4E7BBB233B2}" type="pres">
      <dgm:prSet presAssocID="{D4DA92D6-207D-43CD-A581-518DA95C1ECD}" presName="Name19" presStyleLbl="parChTrans1D4" presStyleIdx="29" presStyleCnt="36"/>
      <dgm:spPr/>
    </dgm:pt>
    <dgm:pt modelId="{639F02F8-E2D0-446F-98E0-064A4FE48120}" type="pres">
      <dgm:prSet presAssocID="{C58D2297-36DE-4E7D-B3EF-DD646E16F3ED}" presName="Name21" presStyleCnt="0"/>
      <dgm:spPr/>
    </dgm:pt>
    <dgm:pt modelId="{3CC879E4-51D5-4CFB-9E26-1BE89DA7F1BC}" type="pres">
      <dgm:prSet presAssocID="{C58D2297-36DE-4E7D-B3EF-DD646E16F3ED}" presName="level2Shape" presStyleLbl="node4" presStyleIdx="29" presStyleCnt="36"/>
      <dgm:spPr/>
    </dgm:pt>
    <dgm:pt modelId="{B38AACCB-BE81-4EC5-B148-64B52D4BE482}" type="pres">
      <dgm:prSet presAssocID="{C58D2297-36DE-4E7D-B3EF-DD646E16F3ED}" presName="hierChild3" presStyleCnt="0"/>
      <dgm:spPr/>
    </dgm:pt>
    <dgm:pt modelId="{100454FC-4B26-4E20-B2E6-8DAE5D3B3370}" type="pres">
      <dgm:prSet presAssocID="{EE29FE67-7AAA-4B3A-9918-D58BB835CC99}" presName="Name19" presStyleLbl="parChTrans1D4" presStyleIdx="30" presStyleCnt="36"/>
      <dgm:spPr/>
    </dgm:pt>
    <dgm:pt modelId="{A8772C98-EEAD-4CF1-9C24-51D4370C445F}" type="pres">
      <dgm:prSet presAssocID="{E14430AB-A883-42DE-8258-C51CD50C5617}" presName="Name21" presStyleCnt="0"/>
      <dgm:spPr/>
    </dgm:pt>
    <dgm:pt modelId="{9098BA6C-2034-41A0-880D-028A694952FE}" type="pres">
      <dgm:prSet presAssocID="{E14430AB-A883-42DE-8258-C51CD50C5617}" presName="level2Shape" presStyleLbl="node4" presStyleIdx="30" presStyleCnt="36"/>
      <dgm:spPr/>
    </dgm:pt>
    <dgm:pt modelId="{CAB29E2B-E511-4F5A-82BE-C802E853D222}" type="pres">
      <dgm:prSet presAssocID="{E14430AB-A883-42DE-8258-C51CD50C5617}" presName="hierChild3" presStyleCnt="0"/>
      <dgm:spPr/>
    </dgm:pt>
    <dgm:pt modelId="{E36D59BC-5511-4349-9760-C55FE15C9191}" type="pres">
      <dgm:prSet presAssocID="{D1488629-A76A-4056-B3A6-1C5B74C6A5C1}" presName="Name19" presStyleLbl="parChTrans1D4" presStyleIdx="31" presStyleCnt="36"/>
      <dgm:spPr/>
    </dgm:pt>
    <dgm:pt modelId="{05C79CD8-FBAD-44B2-B082-8A1B91C48FE0}" type="pres">
      <dgm:prSet presAssocID="{D60CCDAA-F0C1-4A8F-8861-F1B76C859DAE}" presName="Name21" presStyleCnt="0"/>
      <dgm:spPr/>
    </dgm:pt>
    <dgm:pt modelId="{5495ED7D-E52D-4488-81DB-77054099EB0C}" type="pres">
      <dgm:prSet presAssocID="{D60CCDAA-F0C1-4A8F-8861-F1B76C859DAE}" presName="level2Shape" presStyleLbl="node4" presStyleIdx="31" presStyleCnt="36"/>
      <dgm:spPr/>
    </dgm:pt>
    <dgm:pt modelId="{8E3209DF-9F18-464D-884E-188C32D9FFD4}" type="pres">
      <dgm:prSet presAssocID="{D60CCDAA-F0C1-4A8F-8861-F1B76C859DAE}" presName="hierChild3" presStyleCnt="0"/>
      <dgm:spPr/>
    </dgm:pt>
    <dgm:pt modelId="{95C2DB8C-AE7D-46A2-A6EF-32D7F572D230}" type="pres">
      <dgm:prSet presAssocID="{6A510FF2-91D5-4464-820E-C3801CF74FFC}" presName="Name19" presStyleLbl="parChTrans1D4" presStyleIdx="32" presStyleCnt="36"/>
      <dgm:spPr/>
    </dgm:pt>
    <dgm:pt modelId="{87577DC0-758D-423D-8B58-4EB28BD7D475}" type="pres">
      <dgm:prSet presAssocID="{5A0C79FE-3B35-4441-82DF-0222CB6B4AA5}" presName="Name21" presStyleCnt="0"/>
      <dgm:spPr/>
    </dgm:pt>
    <dgm:pt modelId="{4834593D-37D1-4FA0-97F3-A2B7B8C1399A}" type="pres">
      <dgm:prSet presAssocID="{5A0C79FE-3B35-4441-82DF-0222CB6B4AA5}" presName="level2Shape" presStyleLbl="node4" presStyleIdx="32" presStyleCnt="36"/>
      <dgm:spPr/>
    </dgm:pt>
    <dgm:pt modelId="{38F4FA00-869A-4F0C-823A-7A312BB7C62C}" type="pres">
      <dgm:prSet presAssocID="{5A0C79FE-3B35-4441-82DF-0222CB6B4AA5}" presName="hierChild3" presStyleCnt="0"/>
      <dgm:spPr/>
    </dgm:pt>
    <dgm:pt modelId="{ADB2DBB0-9B49-42B4-BB31-17654A4C544B}" type="pres">
      <dgm:prSet presAssocID="{6FEE2F34-CE2E-4164-9A1D-FC7196677795}" presName="Name19" presStyleLbl="parChTrans1D4" presStyleIdx="33" presStyleCnt="36"/>
      <dgm:spPr/>
    </dgm:pt>
    <dgm:pt modelId="{612B2CBF-C774-4370-B139-A721C5791485}" type="pres">
      <dgm:prSet presAssocID="{65345E90-5236-45BC-8B53-FB1DEA914DCA}" presName="Name21" presStyleCnt="0"/>
      <dgm:spPr/>
    </dgm:pt>
    <dgm:pt modelId="{A5DA0335-4054-485B-BD8B-ED4B4B22197F}" type="pres">
      <dgm:prSet presAssocID="{65345E90-5236-45BC-8B53-FB1DEA914DCA}" presName="level2Shape" presStyleLbl="node4" presStyleIdx="33" presStyleCnt="36"/>
      <dgm:spPr/>
    </dgm:pt>
    <dgm:pt modelId="{468C1707-A8FE-4C26-BA7A-CC04E370D1DC}" type="pres">
      <dgm:prSet presAssocID="{65345E90-5236-45BC-8B53-FB1DEA914DCA}" presName="hierChild3" presStyleCnt="0"/>
      <dgm:spPr/>
    </dgm:pt>
    <dgm:pt modelId="{88654969-A4A2-4F12-9EF1-9163F89CEFA8}" type="pres">
      <dgm:prSet presAssocID="{3F92DE00-4F05-4187-93F4-2F4172A2289C}" presName="Name19" presStyleLbl="parChTrans1D4" presStyleIdx="34" presStyleCnt="36"/>
      <dgm:spPr/>
    </dgm:pt>
    <dgm:pt modelId="{9C2F6119-6A14-48AC-B6C5-87666720DE93}" type="pres">
      <dgm:prSet presAssocID="{22E85E88-FD1B-43B8-88BB-87751BC7E534}" presName="Name21" presStyleCnt="0"/>
      <dgm:spPr/>
    </dgm:pt>
    <dgm:pt modelId="{ECCCC7BC-A046-4F9E-9862-D02F6C049CDF}" type="pres">
      <dgm:prSet presAssocID="{22E85E88-FD1B-43B8-88BB-87751BC7E534}" presName="level2Shape" presStyleLbl="node4" presStyleIdx="34" presStyleCnt="36"/>
      <dgm:spPr/>
    </dgm:pt>
    <dgm:pt modelId="{BDBAC6E4-4CB0-4CA6-BAFD-75A66B308D0C}" type="pres">
      <dgm:prSet presAssocID="{22E85E88-FD1B-43B8-88BB-87751BC7E534}" presName="hierChild3" presStyleCnt="0"/>
      <dgm:spPr/>
    </dgm:pt>
    <dgm:pt modelId="{9258162A-6909-4E50-B855-8999256A166F}" type="pres">
      <dgm:prSet presAssocID="{4CE75E04-7715-4335-AC66-B17CB0637653}" presName="Name19" presStyleLbl="parChTrans1D4" presStyleIdx="35" presStyleCnt="36"/>
      <dgm:spPr/>
    </dgm:pt>
    <dgm:pt modelId="{7EB2C5BD-2A34-40A2-83FD-9BFB1E6D3EFF}" type="pres">
      <dgm:prSet presAssocID="{0FE65B1D-84E3-469A-AAF3-170FFFEFDFB9}" presName="Name21" presStyleCnt="0"/>
      <dgm:spPr/>
    </dgm:pt>
    <dgm:pt modelId="{9080DED6-C075-4894-B680-DEB32EDD1D2A}" type="pres">
      <dgm:prSet presAssocID="{0FE65B1D-84E3-469A-AAF3-170FFFEFDFB9}" presName="level2Shape" presStyleLbl="node4" presStyleIdx="35" presStyleCnt="36"/>
      <dgm:spPr/>
    </dgm:pt>
    <dgm:pt modelId="{6EE7509D-DE13-47CC-A4CC-A5904EBBB8B0}" type="pres">
      <dgm:prSet presAssocID="{0FE65B1D-84E3-469A-AAF3-170FFFEFDFB9}" presName="hierChild3" presStyleCnt="0"/>
      <dgm:spPr/>
    </dgm:pt>
    <dgm:pt modelId="{25E1588D-98B8-4B5C-AA7C-6517A53362B0}" type="pres">
      <dgm:prSet presAssocID="{846E9480-D09D-4F20-9FFB-94FCE94B1A7B}" presName="bgShapesFlow" presStyleCnt="0"/>
      <dgm:spPr/>
    </dgm:pt>
  </dgm:ptLst>
  <dgm:cxnLst>
    <dgm:cxn modelId="{FF1FBB02-5494-4571-802B-B39026293EC5}" type="presOf" srcId="{C58D2297-36DE-4E7D-B3EF-DD646E16F3ED}" destId="{3CC879E4-51D5-4CFB-9E26-1BE89DA7F1BC}" srcOrd="0" destOrd="0" presId="urn:microsoft.com/office/officeart/2005/8/layout/hierarchy6"/>
    <dgm:cxn modelId="{4D8B2203-9CDC-4F47-9415-C9BCB69CA1E8}" type="presOf" srcId="{6959B23B-206F-418D-B0C1-9769479CC3A7}" destId="{2499121B-8CD4-4E03-BB08-44E21B0CDB5E}" srcOrd="0" destOrd="0" presId="urn:microsoft.com/office/officeart/2005/8/layout/hierarchy6"/>
    <dgm:cxn modelId="{F7380605-B087-462E-8BE9-4558E8E0FF43}" type="presOf" srcId="{6FFC6A14-3800-4556-8431-BBE17F59C1B1}" destId="{0048E969-5C01-47AE-A000-8F0ABAB3C7DC}" srcOrd="0" destOrd="0" presId="urn:microsoft.com/office/officeart/2005/8/layout/hierarchy6"/>
    <dgm:cxn modelId="{9CEC7707-CDD5-4199-8DFF-AD07E8D29B80}" type="presOf" srcId="{677866A1-78F5-4B8B-A6B7-7FD949A5274E}" destId="{A82821A4-1A85-4AF3-8483-702B9FB9A6F5}" srcOrd="0" destOrd="0" presId="urn:microsoft.com/office/officeart/2005/8/layout/hierarchy6"/>
    <dgm:cxn modelId="{E5F00408-50B0-4339-B091-BAA7FD361CF9}" type="presOf" srcId="{77320C74-BD50-4539-BD59-6D6F0F882CDD}" destId="{6C3BCBE6-3617-4A55-950C-3964B0C9E133}" srcOrd="0" destOrd="0" presId="urn:microsoft.com/office/officeart/2005/8/layout/hierarchy6"/>
    <dgm:cxn modelId="{96D7E408-6F0D-4684-965E-0D8C770111D8}" type="presOf" srcId="{08F67675-B932-4BA0-B509-3EBC33B08CD2}" destId="{3AA0CFF2-2CF3-4C9B-BF6D-A7BE98957F7B}" srcOrd="0" destOrd="0" presId="urn:microsoft.com/office/officeart/2005/8/layout/hierarchy6"/>
    <dgm:cxn modelId="{01E94710-A42B-4BE2-B545-D3CB1FBA08A7}" type="presOf" srcId="{D60CCDAA-F0C1-4A8F-8861-F1B76C859DAE}" destId="{5495ED7D-E52D-4488-81DB-77054099EB0C}" srcOrd="0" destOrd="0" presId="urn:microsoft.com/office/officeart/2005/8/layout/hierarchy6"/>
    <dgm:cxn modelId="{C4B0C810-6A36-4BAE-9526-27255753A748}" srcId="{D60CCDAA-F0C1-4A8F-8861-F1B76C859DAE}" destId="{5A0C79FE-3B35-4441-82DF-0222CB6B4AA5}" srcOrd="0" destOrd="0" parTransId="{6A510FF2-91D5-4464-820E-C3801CF74FFC}" sibTransId="{A0E411B0-BC82-4938-AC74-427C550212A6}"/>
    <dgm:cxn modelId="{11574C12-917B-4184-AB03-661BCA5B57C2}" type="presOf" srcId="{3E419D7B-575A-4752-80E6-3297770110E8}" destId="{A8CC417F-5D1F-456E-A3BD-B02773637F50}" srcOrd="0" destOrd="0" presId="urn:microsoft.com/office/officeart/2005/8/layout/hierarchy6"/>
    <dgm:cxn modelId="{245B6113-94BD-4768-8DAC-710F067E4AF1}" type="presOf" srcId="{0510E914-BA14-4610-B15F-FB2522BEE8E7}" destId="{2BCF1988-6AF2-4C12-991D-E39DCBD59095}" srcOrd="0" destOrd="0" presId="urn:microsoft.com/office/officeart/2005/8/layout/hierarchy6"/>
    <dgm:cxn modelId="{2794BA18-0406-4128-A5E2-4CBC1B967619}" srcId="{4BD60835-7815-43BA-8262-FC8CF5FC1634}" destId="{88723F59-320A-4159-8510-FC676394392E}" srcOrd="1" destOrd="0" parTransId="{24303FBB-51F4-4D18-8C1D-B0B6D72D62B7}" sibTransId="{6331C243-AC23-42DA-B6B4-D8E19089548F}"/>
    <dgm:cxn modelId="{C16BA019-F1DF-4379-8484-70252B965995}" type="presOf" srcId="{63D2F714-F0ED-4321-9B83-2D2ACBFECD22}" destId="{897369B6-33CE-45DB-9676-9E9314F9D342}" srcOrd="0" destOrd="0" presId="urn:microsoft.com/office/officeart/2005/8/layout/hierarchy6"/>
    <dgm:cxn modelId="{CB7AD21B-D2D1-46D5-BFFB-BE7BB69C60DD}" type="presOf" srcId="{446261F5-7C25-4789-A225-C300B2BC33C2}" destId="{43A70DB4-E9A9-441F-80D4-0211476F2211}" srcOrd="0" destOrd="0" presId="urn:microsoft.com/office/officeart/2005/8/layout/hierarchy6"/>
    <dgm:cxn modelId="{03784B1E-D917-4165-950E-348BBBDEC5A0}" type="presOf" srcId="{26E407A4-5A3D-49AB-A772-1D738EC166BF}" destId="{59C9F024-6F42-4CE9-8A0B-07B64733C41B}" srcOrd="0" destOrd="0" presId="urn:microsoft.com/office/officeart/2005/8/layout/hierarchy6"/>
    <dgm:cxn modelId="{93C9991E-40D5-412B-869B-8CEC64EC0FEA}" srcId="{C58D2297-36DE-4E7D-B3EF-DD646E16F3ED}" destId="{65345E90-5236-45BC-8B53-FB1DEA914DCA}" srcOrd="1" destOrd="0" parTransId="{6FEE2F34-CE2E-4164-9A1D-FC7196677795}" sibTransId="{B4CC3533-DE96-4BC1-8205-B14A92031881}"/>
    <dgm:cxn modelId="{D7A37324-1907-4353-9ED9-57CEA9C5FB3A}" type="presOf" srcId="{CA80BED9-F8A0-4928-9A91-D8BE3EA17BED}" destId="{84884456-E630-4902-8E9F-DFE8C2C38677}" srcOrd="0" destOrd="0" presId="urn:microsoft.com/office/officeart/2005/8/layout/hierarchy6"/>
    <dgm:cxn modelId="{1F631228-2B05-47C9-8FCB-286C85EDEE93}" srcId="{3EB46290-1374-41C4-A230-6D64163F3109}" destId="{5AC5E6C5-F45D-4011-AB58-6571E6EA0593}" srcOrd="0" destOrd="0" parTransId="{D7F09CAE-9DC5-44E3-BD15-8360F1258E81}" sibTransId="{09A5B30A-13A5-4C82-93C9-BE16797F8F2C}"/>
    <dgm:cxn modelId="{4E49782E-BBAD-4291-A984-52330794E849}" srcId="{C3423872-DE3A-4469-9927-82194149C795}" destId="{9FF40B0B-F71C-4D45-964D-A66C7E27791C}" srcOrd="0" destOrd="0" parTransId="{480896CD-91B8-48E9-81FB-ECBD736E3568}" sibTransId="{459744B9-08FC-4019-9518-79EA9D335377}"/>
    <dgm:cxn modelId="{B713442F-9853-4C8F-9478-6CD71C233EAC}" srcId="{9B8A64B5-14C4-42C9-86EE-37628F09EBB5}" destId="{C58D2297-36DE-4E7D-B3EF-DD646E16F3ED}" srcOrd="0" destOrd="0" parTransId="{D4DA92D6-207D-43CD-A581-518DA95C1ECD}" sibTransId="{921EED6A-6706-4242-AE5D-FA3E679DC991}"/>
    <dgm:cxn modelId="{FE9EF82F-EEC3-4E1A-B71F-54D979DF2C3F}" type="presOf" srcId="{9F09A8FF-DD26-49BD-A2D3-F9A24C6AA062}" destId="{DC60E170-973D-448B-BF09-FA5232F7B54E}" srcOrd="0" destOrd="0" presId="urn:microsoft.com/office/officeart/2005/8/layout/hierarchy6"/>
    <dgm:cxn modelId="{13095E33-C21A-42B8-A102-802941FDA25C}" type="presOf" srcId="{DA86BF4C-AC99-4C37-AB4F-1D72C6D6A333}" destId="{5EDD8BDD-330D-4C5D-AA7B-6A14F974265D}" srcOrd="0" destOrd="0" presId="urn:microsoft.com/office/officeart/2005/8/layout/hierarchy6"/>
    <dgm:cxn modelId="{E614FA34-9B9D-42A1-83AB-D5981B766F41}" type="presOf" srcId="{596890F6-A37E-4B95-A35F-563C739DC62E}" destId="{89F40FEE-5C4E-47F0-9E6F-3750A29B7CEC}" srcOrd="0" destOrd="0" presId="urn:microsoft.com/office/officeart/2005/8/layout/hierarchy6"/>
    <dgm:cxn modelId="{9FE34B3A-488D-4ED8-833E-3538529F9371}" type="presOf" srcId="{04645AC1-5F28-4027-8000-9679EB8E192C}" destId="{DBEF9D51-75B9-49F6-878C-A153EC7DF9C2}" srcOrd="0" destOrd="0" presId="urn:microsoft.com/office/officeart/2005/8/layout/hierarchy6"/>
    <dgm:cxn modelId="{58127B3F-1A0D-4718-8B6A-14DE02FF5644}" srcId="{69476735-62FD-4C26-972B-DB22D5B4AAF3}" destId="{BDC5DBA4-4AC1-4E04-AF73-C0AC2B17BFDD}" srcOrd="0" destOrd="0" parTransId="{DA86BF4C-AC99-4C37-AB4F-1D72C6D6A333}" sibTransId="{7EB91EB9-C7B6-49DD-B7B1-29E51E82B998}"/>
    <dgm:cxn modelId="{13B39C3F-5F8E-4065-86CD-6ACC0C6ADB61}" type="presOf" srcId="{846E9480-D09D-4F20-9FFB-94FCE94B1A7B}" destId="{7E63A128-A813-4655-950A-C65DFF261676}" srcOrd="0" destOrd="0" presId="urn:microsoft.com/office/officeart/2005/8/layout/hierarchy6"/>
    <dgm:cxn modelId="{0C55BA5C-ECB2-4684-B94B-58E32FE8FC9D}" srcId="{4BD60835-7815-43BA-8262-FC8CF5FC1634}" destId="{04645AC1-5F28-4027-8000-9679EB8E192C}" srcOrd="0" destOrd="0" parTransId="{D300611F-5575-4900-8CE3-BEDF4DDF55F5}" sibTransId="{FBA07B7E-25AB-459F-8BDB-46A8C9D3395C}"/>
    <dgm:cxn modelId="{287B355E-DBEA-4765-98A7-72A90F482C54}" type="presOf" srcId="{480896CD-91B8-48E9-81FB-ECBD736E3568}" destId="{580D2531-5FCC-4E49-A01A-C0237B91192B}" srcOrd="0" destOrd="0" presId="urn:microsoft.com/office/officeart/2005/8/layout/hierarchy6"/>
    <dgm:cxn modelId="{6BA23A5F-F370-478B-84AF-7C0B5CB48116}" type="presOf" srcId="{106C77D9-C0D4-4218-A8AE-5EE4F1B67242}" destId="{E2DE89DC-86A8-46B9-8185-A6A7B74FBEA6}" srcOrd="0" destOrd="0" presId="urn:microsoft.com/office/officeart/2005/8/layout/hierarchy6"/>
    <dgm:cxn modelId="{296E8A60-6816-4704-940C-E6FB19E9753E}" type="presOf" srcId="{4BD60835-7815-43BA-8262-FC8CF5FC1634}" destId="{8F307234-AF19-4FBC-B103-01B823F8EF8B}" srcOrd="0" destOrd="0" presId="urn:microsoft.com/office/officeart/2005/8/layout/hierarchy6"/>
    <dgm:cxn modelId="{30E7A041-2201-49AC-BA38-638CA2AD710E}" type="presOf" srcId="{16EE5ABB-C3D9-4388-A9F9-83B8C27D7244}" destId="{F3EE20B4-7DC9-4480-94FE-DE61110CCDA2}" srcOrd="0" destOrd="0" presId="urn:microsoft.com/office/officeart/2005/8/layout/hierarchy6"/>
    <dgm:cxn modelId="{55AB2842-FD68-4B16-B997-8037822E54AB}" srcId="{596890F6-A37E-4B95-A35F-563C739DC62E}" destId="{4CCEC71C-3EFE-4E0C-83F9-6A28992838C4}" srcOrd="2" destOrd="0" parTransId="{89276DD3-FC2D-4FD0-88BB-47FA981290FA}" sibTransId="{2FD8917D-A511-413B-9223-27061A5AD344}"/>
    <dgm:cxn modelId="{89146142-5238-4F56-8DF4-BCE6F74F5B05}" type="presOf" srcId="{CA5DC253-5B3A-4E1F-B9B6-2533CA8D453C}" destId="{7082C36C-009A-48BB-9862-7BB97CEEB516}" srcOrd="0" destOrd="0" presId="urn:microsoft.com/office/officeart/2005/8/layout/hierarchy6"/>
    <dgm:cxn modelId="{CFC72D65-8A86-424A-BF0F-F664CB810FDF}" type="presOf" srcId="{2E82FB19-2512-4BF1-A6D6-7777EC8D55A0}" destId="{DB4B28C4-EBAC-46F0-AD9E-3BFF90172BF8}" srcOrd="0" destOrd="0" presId="urn:microsoft.com/office/officeart/2005/8/layout/hierarchy6"/>
    <dgm:cxn modelId="{1C7FF745-1C91-40A4-B532-9F0D21AFF53D}" srcId="{6FFC6A14-3800-4556-8431-BBE17F59C1B1}" destId="{596890F6-A37E-4B95-A35F-563C739DC62E}" srcOrd="0" destOrd="0" parTransId="{E09A3203-28EC-4FBB-B4D5-E694C4D002B9}" sibTransId="{692F2DE6-D96E-4036-987A-29E734B18F00}"/>
    <dgm:cxn modelId="{85C66946-CADA-4A08-BBA6-FD8FC1F750D6}" type="presOf" srcId="{89276DD3-FC2D-4FD0-88BB-47FA981290FA}" destId="{FA950C14-EC82-43F1-8F8F-D47AFF416227}" srcOrd="0" destOrd="0" presId="urn:microsoft.com/office/officeart/2005/8/layout/hierarchy6"/>
    <dgm:cxn modelId="{002AF269-1AC0-4518-AAA7-64574BE8E295}" srcId="{0AE4E9A4-1D73-4B8C-B7EE-4B4F3AF4ECFB}" destId="{22EE3EFE-2A68-4A3D-AA3F-7DE5CC742925}" srcOrd="0" destOrd="0" parTransId="{676787D8-1350-45BC-899B-66FBDCDEDDB1}" sibTransId="{B4F37E7B-17DE-444A-8876-594CB912C136}"/>
    <dgm:cxn modelId="{521D466B-AD2F-4F86-8F6B-0B621F7C07AD}" srcId="{22E85E88-FD1B-43B8-88BB-87751BC7E534}" destId="{0FE65B1D-84E3-469A-AAF3-170FFFEFDFB9}" srcOrd="0" destOrd="0" parTransId="{4CE75E04-7715-4335-AC66-B17CB0637653}" sibTransId="{5A75B69A-F8CE-48DF-BF2B-81113CD01070}"/>
    <dgm:cxn modelId="{504F9E6B-F112-45CC-B4BA-A4E1356E578F}" type="presOf" srcId="{175070AD-7C3F-49DE-827D-676E9331F865}" destId="{E1ED1AE6-3BFC-4DCF-BFE6-844960467E97}" srcOrd="0" destOrd="0" presId="urn:microsoft.com/office/officeart/2005/8/layout/hierarchy6"/>
    <dgm:cxn modelId="{541C034C-EEA3-49CF-9C6E-5C6E2B8F3667}" type="presOf" srcId="{5F0DAC3D-ACFB-418B-B442-6A652A4534ED}" destId="{BE82F277-DCDE-419B-B18E-00CBF5071A68}" srcOrd="0" destOrd="0" presId="urn:microsoft.com/office/officeart/2005/8/layout/hierarchy6"/>
    <dgm:cxn modelId="{0F47134C-347E-44BB-9A11-529AC7278A8A}" type="presOf" srcId="{6FEE2F34-CE2E-4164-9A1D-FC7196677795}" destId="{ADB2DBB0-9B49-42B4-BB31-17654A4C544B}" srcOrd="0" destOrd="0" presId="urn:microsoft.com/office/officeart/2005/8/layout/hierarchy6"/>
    <dgm:cxn modelId="{FCA53E6C-D8BB-43F6-8362-CAFCA6F11F2F}" type="presOf" srcId="{EE29FE67-7AAA-4B3A-9918-D58BB835CC99}" destId="{100454FC-4B26-4E20-B2E6-8DAE5D3B3370}" srcOrd="0" destOrd="0" presId="urn:microsoft.com/office/officeart/2005/8/layout/hierarchy6"/>
    <dgm:cxn modelId="{4D10C06C-DFE7-4921-B492-76E99A9E9A3F}" type="presOf" srcId="{D32B1A9D-1BB0-4919-9B12-D7615D3A2EF3}" destId="{0B687A98-82E5-4634-B2B9-951CA9403548}" srcOrd="0" destOrd="0" presId="urn:microsoft.com/office/officeart/2005/8/layout/hierarchy6"/>
    <dgm:cxn modelId="{E9FD914D-7D08-4CCC-9D56-FC0EFFCAC41D}" type="presOf" srcId="{97C8136E-F882-42A4-9335-A85FD3781A32}" destId="{6AC1E1B4-5CFF-4B10-8A71-048451882779}" srcOrd="0" destOrd="0" presId="urn:microsoft.com/office/officeart/2005/8/layout/hierarchy6"/>
    <dgm:cxn modelId="{314ACD4D-F9B4-4860-820F-A9998CF5E68C}" type="presOf" srcId="{EE83F8BA-F169-499C-B475-D79ABDCF4E60}" destId="{1788991F-77CD-41A3-8ED5-947D40D30605}" srcOrd="0" destOrd="0" presId="urn:microsoft.com/office/officeart/2005/8/layout/hierarchy6"/>
    <dgm:cxn modelId="{36F40E4F-BCDD-4A50-ABE3-20B1AB32A925}" type="presOf" srcId="{00CA6007-EB4D-4EC5-A898-8E018EDF967F}" destId="{945C24FC-20C5-4327-AEA5-31A5112C7134}" srcOrd="0" destOrd="0" presId="urn:microsoft.com/office/officeart/2005/8/layout/hierarchy6"/>
    <dgm:cxn modelId="{1A5A8F6F-D0E4-4A62-802D-235531E5F5FF}" type="presOf" srcId="{80CE5D8D-7C5A-4D15-9E87-C4677269614D}" destId="{BFE425B9-C086-4C4C-8628-A2B076DF0D3F}" srcOrd="0" destOrd="0" presId="urn:microsoft.com/office/officeart/2005/8/layout/hierarchy6"/>
    <dgm:cxn modelId="{674D2050-6EB9-4FB4-AF7A-35B3A995AB82}" type="presOf" srcId="{938C4F8D-5307-4587-9C98-1C87A437A09D}" destId="{F6BAC2A7-E807-44B7-956B-C7E5C20819E8}" srcOrd="0" destOrd="0" presId="urn:microsoft.com/office/officeart/2005/8/layout/hierarchy6"/>
    <dgm:cxn modelId="{7815A650-C8CB-4099-AEA1-1A06DE5D977A}" type="presOf" srcId="{53D3E9CA-A4C9-4FC3-BC1C-A7CA75E97260}" destId="{E8B99E25-3283-4B6B-A8D0-60689B264F36}" srcOrd="0" destOrd="0" presId="urn:microsoft.com/office/officeart/2005/8/layout/hierarchy6"/>
    <dgm:cxn modelId="{2B1C8351-6C59-430D-9725-788E37BF2194}" srcId="{31225849-EEB6-4490-B460-57D6490D6F91}" destId="{F017D5AA-E40B-40E7-B75C-D8E5E7B985FF}" srcOrd="0" destOrd="0" parTransId="{2B153F18-DB82-4827-9A6F-F93D79B829FA}" sibTransId="{5C3CA765-12F9-4E2C-B8FE-DA5BFCFBABDB}"/>
    <dgm:cxn modelId="{06E20952-8246-4341-9C54-5C20204DA54D}" srcId="{63D2F714-F0ED-4321-9B83-2D2ACBFECD22}" destId="{677866A1-78F5-4B8B-A6B7-7FD949A5274E}" srcOrd="0" destOrd="0" parTransId="{5D624210-32D0-4B9E-B9F6-6106D002439E}" sibTransId="{2F913A29-055D-4A20-ABE9-1F44FE8424F9}"/>
    <dgm:cxn modelId="{38D36272-AFB0-4A2B-B3AB-907675697539}" type="presOf" srcId="{3EB46290-1374-41C4-A230-6D64163F3109}" destId="{B54676CE-97AD-4B55-B617-448E13B9D944}" srcOrd="0" destOrd="0" presId="urn:microsoft.com/office/officeart/2005/8/layout/hierarchy6"/>
    <dgm:cxn modelId="{4DDF4153-D26D-4FE4-8133-656E143883D9}" type="presOf" srcId="{DB16F22D-5DC8-4B6F-A40F-48E46BCF42C2}" destId="{90FF84B9-2679-4BCF-BFF8-62F6001E86E0}" srcOrd="0" destOrd="0" presId="urn:microsoft.com/office/officeart/2005/8/layout/hierarchy6"/>
    <dgm:cxn modelId="{7C8C8954-5801-4B7A-90B9-D18092D3CFA1}" srcId="{014A5190-5090-4F32-B0E7-F9B37D063FE6}" destId="{30B60120-25D3-4B14-8892-A07A53DFBD38}" srcOrd="0" destOrd="0" parTransId="{82847C17-8D11-4BB0-AA53-D39072CFB714}" sibTransId="{A738AC93-B3B3-40F8-879D-0008C5E521C1}"/>
    <dgm:cxn modelId="{463BB874-AD3B-485A-B285-37E69A4D4691}" type="presOf" srcId="{81DB0A18-E25A-415F-A687-41C525E63A9A}" destId="{F889B76E-990C-4B42-8636-47F893C14D55}" srcOrd="0" destOrd="0" presId="urn:microsoft.com/office/officeart/2005/8/layout/hierarchy6"/>
    <dgm:cxn modelId="{BA09E374-0779-4B2A-B3B6-D3F76DC3EB8F}" srcId="{42DD95A1-7419-4EEB-B868-AC0DB2A508D1}" destId="{C3423872-DE3A-4469-9927-82194149C795}" srcOrd="0" destOrd="0" parTransId="{938C4F8D-5307-4587-9C98-1C87A437A09D}" sibTransId="{23FC9E20-7BF1-4AA0-8384-F80810377B5C}"/>
    <dgm:cxn modelId="{1830C956-8318-4A91-8AF6-BBB53C2F2D7E}" type="presOf" srcId="{014A5190-5090-4F32-B0E7-F9B37D063FE6}" destId="{F74546E2-A975-4170-B66A-E183E7FA28FB}" srcOrd="0" destOrd="0" presId="urn:microsoft.com/office/officeart/2005/8/layout/hierarchy6"/>
    <dgm:cxn modelId="{0721635A-B23A-48ED-A957-009721306BF8}" srcId="{31225849-EEB6-4490-B460-57D6490D6F91}" destId="{EE83F8BA-F169-499C-B475-D79ABDCF4E60}" srcOrd="2" destOrd="0" parTransId="{97C8136E-F882-42A4-9335-A85FD3781A32}" sibTransId="{43CDFDE7-490F-4C6F-BACD-7683BA5FA394}"/>
    <dgm:cxn modelId="{2179665A-1C5C-4795-A0CA-B87C72D7782E}" type="presOf" srcId="{676787D8-1350-45BC-899B-66FBDCDEDDB1}" destId="{CB541B6B-8EB9-4D9A-9F06-D900FDA60C35}" srcOrd="0" destOrd="0" presId="urn:microsoft.com/office/officeart/2005/8/layout/hierarchy6"/>
    <dgm:cxn modelId="{17A76B7B-8AFB-4E1F-A44D-A9ED08ADE1AF}" type="presOf" srcId="{05D897C4-2191-4D2C-8C33-CE200438B498}" destId="{ADB63D84-A44B-49C9-8F70-51C314294AB2}" srcOrd="0" destOrd="0" presId="urn:microsoft.com/office/officeart/2005/8/layout/hierarchy6"/>
    <dgm:cxn modelId="{662A467E-F2DD-489B-85DC-38E160FF1306}" type="presOf" srcId="{D8FFF9AC-2FAA-4057-8231-B85E188649B2}" destId="{1B148D48-F1D5-40AB-BD74-3D3230FD8E40}" srcOrd="0" destOrd="0" presId="urn:microsoft.com/office/officeart/2005/8/layout/hierarchy6"/>
    <dgm:cxn modelId="{EA3CB67E-CB35-45FB-884D-70FDBAAF8860}" srcId="{4BD60835-7815-43BA-8262-FC8CF5FC1634}" destId="{6FFC6A14-3800-4556-8431-BBE17F59C1B1}" srcOrd="2" destOrd="0" parTransId="{175070AD-7C3F-49DE-827D-676E9331F865}" sibTransId="{17C53B79-B19E-4814-8260-0C24C0C08FEF}"/>
    <dgm:cxn modelId="{D6057B7F-C130-47B7-88CE-27CF91ECA6E1}" srcId="{9FF40B0B-F71C-4D45-964D-A66C7E27791C}" destId="{76B5BF88-D67E-48E3-8D1E-FB3A7A2ED3B3}" srcOrd="0" destOrd="0" parTransId="{00CA6007-EB4D-4EC5-A898-8E018EDF967F}" sibTransId="{C8069340-D79E-49D3-BF4F-1EB4FE6DFA4D}"/>
    <dgm:cxn modelId="{6DC6AA7F-2768-4341-B5A5-48AA218BB481}" srcId="{4BD60835-7815-43BA-8262-FC8CF5FC1634}" destId="{42DD95A1-7419-4EEB-B868-AC0DB2A508D1}" srcOrd="3" destOrd="0" parTransId="{53D3E9CA-A4C9-4FC3-BC1C-A7CA75E97260}" sibTransId="{9008F85D-D4A6-4009-9A25-A7750F921F50}"/>
    <dgm:cxn modelId="{0A38F880-128B-4B84-B9D6-B42AD47EB9A7}" srcId="{9FF40B0B-F71C-4D45-964D-A66C7E27791C}" destId="{69476735-62FD-4C26-972B-DB22D5B4AAF3}" srcOrd="1" destOrd="0" parTransId="{CA80BED9-F8A0-4928-9A91-D8BE3EA17BED}" sibTransId="{9D54AEA1-C65E-47D0-8191-6BB227B35F9F}"/>
    <dgm:cxn modelId="{53F6BB81-B3AE-49FA-9C34-5F47094C08FA}" srcId="{596890F6-A37E-4B95-A35F-563C739DC62E}" destId="{0AE4E9A4-1D73-4B8C-B7EE-4B4F3AF4ECFB}" srcOrd="0" destOrd="0" parTransId="{D32B1A9D-1BB0-4919-9B12-D7615D3A2EF3}" sibTransId="{770CDC32-98FF-4DA9-87FD-6843C0683CA8}"/>
    <dgm:cxn modelId="{9AB00282-E1EC-4DFF-BE2C-718A557ADE88}" type="presOf" srcId="{4CE75E04-7715-4335-AC66-B17CB0637653}" destId="{9258162A-6909-4E50-B855-8999256A166F}" srcOrd="0" destOrd="0" presId="urn:microsoft.com/office/officeart/2005/8/layout/hierarchy6"/>
    <dgm:cxn modelId="{946BA482-6C74-4FC1-B837-FDFC4EE275CC}" type="presOf" srcId="{D300611F-5575-4900-8CE3-BEDF4DDF55F5}" destId="{5CC61B2C-E2BD-484B-9C13-B9165241F3E3}" srcOrd="0" destOrd="0" presId="urn:microsoft.com/office/officeart/2005/8/layout/hierarchy6"/>
    <dgm:cxn modelId="{CAF65C83-2162-4C4B-A801-2938F6D9C03B}" srcId="{65345E90-5236-45BC-8B53-FB1DEA914DCA}" destId="{22E85E88-FD1B-43B8-88BB-87751BC7E534}" srcOrd="0" destOrd="0" parTransId="{3F92DE00-4F05-4187-93F4-2F4172A2289C}" sibTransId="{F9FBF740-0CB1-44B1-A9A7-AC282F7DF1F9}"/>
    <dgm:cxn modelId="{D9236B84-D31B-484D-AF4D-77235E238557}" type="presOf" srcId="{AD25A414-94BF-485D-B4EF-A5817CBB4BFE}" destId="{D8C4F9C7-BD13-4D80-BEED-11BD37A13546}" srcOrd="0" destOrd="0" presId="urn:microsoft.com/office/officeart/2005/8/layout/hierarchy6"/>
    <dgm:cxn modelId="{209E3985-3763-4EDF-A2D5-242B029BBA3C}" type="presOf" srcId="{0FE65B1D-84E3-469A-AAF3-170FFFEFDFB9}" destId="{9080DED6-C075-4894-B680-DEB32EDD1D2A}" srcOrd="0" destOrd="0" presId="urn:microsoft.com/office/officeart/2005/8/layout/hierarchy6"/>
    <dgm:cxn modelId="{9408B885-C722-4EB7-9FB1-7C4429D68D2C}" type="presOf" srcId="{F6089257-C8F9-47D7-AE4B-EF59EE2031DD}" destId="{B43222A6-4E3E-4CD1-B2A0-9E89BA12AEDF}" srcOrd="0" destOrd="0" presId="urn:microsoft.com/office/officeart/2005/8/layout/hierarchy6"/>
    <dgm:cxn modelId="{DBEDCA8C-859F-49E1-B72C-AD3745A3531D}" srcId="{C58D2297-36DE-4E7D-B3EF-DD646E16F3ED}" destId="{E14430AB-A883-42DE-8258-C51CD50C5617}" srcOrd="0" destOrd="0" parTransId="{EE29FE67-7AAA-4B3A-9918-D58BB835CC99}" sibTransId="{35D973F6-3368-4BB2-A7E7-3915F29C2C98}"/>
    <dgm:cxn modelId="{4B73408F-3C6A-4036-9BFA-B2649803C820}" srcId="{596890F6-A37E-4B95-A35F-563C739DC62E}" destId="{81DB0A18-E25A-415F-A687-41C525E63A9A}" srcOrd="1" destOrd="0" parTransId="{80CE5D8D-7C5A-4D15-9E87-C4677269614D}" sibTransId="{2479F1D9-1302-4314-885D-627441F47B9F}"/>
    <dgm:cxn modelId="{94D2948F-6547-45E1-9A1B-4DA58D1795FD}" type="presOf" srcId="{24303FBB-51F4-4D18-8C1D-B0B6D72D62B7}" destId="{A92A5761-CCDB-44EF-B88C-933B2519C164}" srcOrd="0" destOrd="0" presId="urn:microsoft.com/office/officeart/2005/8/layout/hierarchy6"/>
    <dgm:cxn modelId="{4D20F28F-34D8-4FEC-9FB9-1B6DD4378F40}" type="presOf" srcId="{BDC5DBA4-4AC1-4E04-AF73-C0AC2B17BFDD}" destId="{0CF23F32-1D1B-4DC8-8D47-93AE06C406F9}" srcOrd="0" destOrd="0" presId="urn:microsoft.com/office/officeart/2005/8/layout/hierarchy6"/>
    <dgm:cxn modelId="{2F773092-279F-4BBE-939D-5827AC936BA6}" type="presOf" srcId="{30B60120-25D3-4B14-8892-A07A53DFBD38}" destId="{F42BEB44-CB5D-42AE-BB05-176857982E82}" srcOrd="0" destOrd="0" presId="urn:microsoft.com/office/officeart/2005/8/layout/hierarchy6"/>
    <dgm:cxn modelId="{6FEA4E98-57B2-4A78-B47C-83AC863B1D67}" type="presOf" srcId="{5A0C79FE-3B35-4441-82DF-0222CB6B4AA5}" destId="{4834593D-37D1-4FA0-97F3-A2B7B8C1399A}" srcOrd="0" destOrd="0" presId="urn:microsoft.com/office/officeart/2005/8/layout/hierarchy6"/>
    <dgm:cxn modelId="{A2B23E9A-70AC-4B49-9297-F3CA3410DE0A}" type="presOf" srcId="{D1488629-A76A-4056-B3A6-1C5B74C6A5C1}" destId="{E36D59BC-5511-4349-9760-C55FE15C9191}" srcOrd="0" destOrd="0" presId="urn:microsoft.com/office/officeart/2005/8/layout/hierarchy6"/>
    <dgm:cxn modelId="{855F4D9B-218D-44FB-A3FB-A3CEF9C1D9D8}" type="presOf" srcId="{76B5BF88-D67E-48E3-8D1E-FB3A7A2ED3B3}" destId="{AF791E74-28C9-4D42-95CC-9A0E845BB9C5}" srcOrd="0" destOrd="0" presId="urn:microsoft.com/office/officeart/2005/8/layout/hierarchy6"/>
    <dgm:cxn modelId="{02F3599B-E7CB-42B3-9D3C-C03E7B9814AA}" type="presOf" srcId="{E09A3203-28EC-4FBB-B4D5-E694C4D002B9}" destId="{F9DE9237-DB15-4C86-BE4D-0CDFD76A7BAF}" srcOrd="0" destOrd="0" presId="urn:microsoft.com/office/officeart/2005/8/layout/hierarchy6"/>
    <dgm:cxn modelId="{556D649E-DF60-412C-9B38-215156F7BE08}" type="presOf" srcId="{A1C48215-F347-4B27-A1AF-EB3AB8250B1C}" destId="{BBC35997-3AA3-451A-8043-99C9FB1ABAF8}" srcOrd="0" destOrd="0" presId="urn:microsoft.com/office/officeart/2005/8/layout/hierarchy6"/>
    <dgm:cxn modelId="{37AA499F-DC02-4418-8153-0BBE9FE91CA6}" type="presOf" srcId="{07704574-C5BC-4906-B4CE-B795750544B2}" destId="{B53BE505-E3C7-4D5C-8876-971A60D236FC}" srcOrd="0" destOrd="0" presId="urn:microsoft.com/office/officeart/2005/8/layout/hierarchy6"/>
    <dgm:cxn modelId="{5C18B2A0-17CA-4B45-9049-22F9F9391DD9}" srcId="{5DED4BA7-40D3-4DF6-94B7-69B1E4D80B2E}" destId="{3E419D7B-575A-4752-80E6-3297770110E8}" srcOrd="0" destOrd="0" parTransId="{A1C48215-F347-4B27-A1AF-EB3AB8250B1C}" sibTransId="{51D06EA0-6EC5-4DAD-95F1-1651757AF883}"/>
    <dgm:cxn modelId="{B7F537A1-B11C-4A37-B57D-5E7D54F80F4D}" srcId="{0F65D67E-493B-456D-988F-DA7BC2A6683C}" destId="{758ABD24-8CFE-4F23-836B-E0F7C779FB66}" srcOrd="0" destOrd="0" parTransId="{6959B23B-206F-418D-B0C1-9769479CC3A7}" sibTransId="{FE8CC961-9F12-436A-819B-DDF388B1DBD0}"/>
    <dgm:cxn modelId="{241BE5A2-8F62-4181-A4FF-AE5B7DC6A2D4}" srcId="{04645AC1-5F28-4027-8000-9679EB8E192C}" destId="{63D2F714-F0ED-4321-9B83-2D2ACBFECD22}" srcOrd="0" destOrd="0" parTransId="{26E407A4-5A3D-49AB-A772-1D738EC166BF}" sibTransId="{2FF701AA-B2E1-40B9-AC10-390280A6E132}"/>
    <dgm:cxn modelId="{187FF6A3-2748-47DB-953D-172441DC5879}" srcId="{173C254A-7525-41F0-98F9-E3E737737120}" destId="{4BD60835-7815-43BA-8262-FC8CF5FC1634}" srcOrd="0" destOrd="0" parTransId="{E89721A5-79E7-4504-80B5-5C759AC3746E}" sibTransId="{7282D572-2F3B-4A04-80D1-5711314D3CBE}"/>
    <dgm:cxn modelId="{449B5BA4-1CA3-427A-9337-37D3C7EE3A59}" srcId="{31225849-EEB6-4490-B460-57D6490D6F91}" destId="{08F67675-B932-4BA0-B509-3EBC33B08CD2}" srcOrd="1" destOrd="0" parTransId="{3FF9974F-C4CE-4CB6-952E-1ADA18521807}" sibTransId="{9A59207C-DED4-4B9A-957F-A8CABFD0D757}"/>
    <dgm:cxn modelId="{115FA2A5-A733-4B7E-B01F-24CDE2073418}" type="presOf" srcId="{C3423872-DE3A-4469-9927-82194149C795}" destId="{7AFDBF81-C283-47F6-A1E2-3103E9DB74C5}" srcOrd="0" destOrd="0" presId="urn:microsoft.com/office/officeart/2005/8/layout/hierarchy6"/>
    <dgm:cxn modelId="{C177B0A5-61B3-4A09-9FF0-EEFCD06D1F3A}" type="presOf" srcId="{173C254A-7525-41F0-98F9-E3E737737120}" destId="{4C07A950-EC5A-4E6D-A0A5-7E8FEE5CD70D}" srcOrd="0" destOrd="0" presId="urn:microsoft.com/office/officeart/2005/8/layout/hierarchy6"/>
    <dgm:cxn modelId="{996509A6-5DBE-4258-B6D8-C1DEF84B8918}" type="presOf" srcId="{F017D5AA-E40B-40E7-B75C-D8E5E7B985FF}" destId="{7DB65107-9930-4AB3-B0C1-666338CCB211}" srcOrd="0" destOrd="0" presId="urn:microsoft.com/office/officeart/2005/8/layout/hierarchy6"/>
    <dgm:cxn modelId="{139BB0A6-37B3-4294-9A27-F3E29A292A34}" srcId="{846E9480-D09D-4F20-9FFB-94FCE94B1A7B}" destId="{173C254A-7525-41F0-98F9-E3E737737120}" srcOrd="0" destOrd="0" parTransId="{16718F8D-2E3B-4B91-AACB-791519FB201D}" sibTransId="{2BE68CA7-C747-4AAC-A605-51AA4EC80277}"/>
    <dgm:cxn modelId="{13D56EA9-3FD5-4A7B-A762-930244313EBC}" type="presOf" srcId="{5DED4BA7-40D3-4DF6-94B7-69B1E4D80B2E}" destId="{5AD94366-7FB5-4E72-9A6E-F992F7133D52}" srcOrd="0" destOrd="0" presId="urn:microsoft.com/office/officeart/2005/8/layout/hierarchy6"/>
    <dgm:cxn modelId="{21464CAA-C9B6-4606-B8F2-F7FD78C8C34D}" type="presOf" srcId="{22E85E88-FD1B-43B8-88BB-87751BC7E534}" destId="{ECCCC7BC-A046-4F9E-9862-D02F6C049CDF}" srcOrd="0" destOrd="0" presId="urn:microsoft.com/office/officeart/2005/8/layout/hierarchy6"/>
    <dgm:cxn modelId="{ACBAAEAB-AFF5-4ECF-A79B-BD6DB01FF619}" type="presOf" srcId="{3FF9974F-C4CE-4CB6-952E-1ADA18521807}" destId="{5EEDA208-9612-4B7D-AC92-7D6B9617EFDC}" srcOrd="0" destOrd="0" presId="urn:microsoft.com/office/officeart/2005/8/layout/hierarchy6"/>
    <dgm:cxn modelId="{7ED33AB0-8FA6-4143-9DD6-51FF94C0F3B5}" srcId="{4CCEC71C-3EFE-4E0C-83F9-6A28992838C4}" destId="{17EF0A6C-B2B2-4F4D-8E84-158B2D5464A2}" srcOrd="0" destOrd="0" parTransId="{05D897C4-2191-4D2C-8C33-CE200438B498}" sibTransId="{0566D8A1-A5AB-4836-9688-BD375231EB26}"/>
    <dgm:cxn modelId="{EA847EB0-63ED-492E-9DEC-96945FDA0ED2}" srcId="{E14430AB-A883-42DE-8258-C51CD50C5617}" destId="{D60CCDAA-F0C1-4A8F-8861-F1B76C859DAE}" srcOrd="0" destOrd="0" parTransId="{D1488629-A76A-4056-B3A6-1C5B74C6A5C1}" sibTransId="{BC278341-93F6-42E7-85ED-49A084F4DE84}"/>
    <dgm:cxn modelId="{F6BA3EB2-FC11-42FF-92F3-F7CB0AADB006}" type="presOf" srcId="{E89721A5-79E7-4504-80B5-5C759AC3746E}" destId="{53F4A28E-6A98-43AC-9BA7-724A626C44E7}" srcOrd="0" destOrd="0" presId="urn:microsoft.com/office/officeart/2005/8/layout/hierarchy6"/>
    <dgm:cxn modelId="{8B5963B5-B3BA-45D5-B946-40F39A771CF5}" srcId="{30B60120-25D3-4B14-8892-A07A53DFBD38}" destId="{446261F5-7C25-4789-A225-C300B2BC33C2}" srcOrd="0" destOrd="0" parTransId="{106C77D9-C0D4-4218-A8AE-5EE4F1B67242}" sibTransId="{3EF69528-D579-4804-A8A0-610D95BD9570}"/>
    <dgm:cxn modelId="{49FC66B5-87EF-4059-B909-F6FFCB9E705F}" srcId="{4BD60835-7815-43BA-8262-FC8CF5FC1634}" destId="{7F953F7E-DA0B-40E5-A384-C69547A44068}" srcOrd="5" destOrd="0" parTransId="{77320C74-BD50-4539-BD59-6D6F0F882CDD}" sibTransId="{03B8375F-CB07-46D8-8F72-D9C6A3614EC5}"/>
    <dgm:cxn modelId="{80AE50B8-5986-4761-A08F-7CA0AF4D05A1}" srcId="{88723F59-320A-4159-8510-FC676394392E}" destId="{3EB46290-1374-41C4-A230-6D64163F3109}" srcOrd="0" destOrd="0" parTransId="{07704574-C5BC-4906-B4CE-B795750544B2}" sibTransId="{1E8250C9-02B7-455E-8B0F-8A7FF29110D9}"/>
    <dgm:cxn modelId="{C330DABA-1F59-4F6F-B195-857D7FBF1782}" type="presOf" srcId="{0F65D67E-493B-456D-988F-DA7BC2A6683C}" destId="{24BE54CC-5833-4835-B620-F0B5B1F509FD}" srcOrd="0" destOrd="0" presId="urn:microsoft.com/office/officeart/2005/8/layout/hierarchy6"/>
    <dgm:cxn modelId="{AAEF30BC-EB3E-428D-AE46-1E7847D12F5F}" srcId="{3E419D7B-575A-4752-80E6-3297770110E8}" destId="{0F65D67E-493B-456D-988F-DA7BC2A6683C}" srcOrd="0" destOrd="0" parTransId="{DB16F22D-5DC8-4B6F-A40F-48E46BCF42C2}" sibTransId="{CD5A04F5-8715-4CE8-AFE1-EBAC225E9D26}"/>
    <dgm:cxn modelId="{30D7FFBD-B5A9-4B31-BB24-0DEA12F9C0F1}" type="presOf" srcId="{2B153F18-DB82-4827-9A6F-F93D79B829FA}" destId="{9035C96E-DC1D-450E-8822-25B385352ED6}" srcOrd="0" destOrd="0" presId="urn:microsoft.com/office/officeart/2005/8/layout/hierarchy6"/>
    <dgm:cxn modelId="{5AD260C2-75E1-4067-A0A5-A759F3AF5383}" type="presOf" srcId="{0AE4E9A4-1D73-4B8C-B7EE-4B4F3AF4ECFB}" destId="{CCA7D99E-CB57-44F1-94DE-F3EB584A235B}" srcOrd="0" destOrd="0" presId="urn:microsoft.com/office/officeart/2005/8/layout/hierarchy6"/>
    <dgm:cxn modelId="{915AEFC5-0BA3-44C0-A16A-4D281A838E97}" type="presOf" srcId="{7F953F7E-DA0B-40E5-A384-C69547A44068}" destId="{39532591-1CAA-4302-B214-561FFB4BF1EA}" srcOrd="0" destOrd="0" presId="urn:microsoft.com/office/officeart/2005/8/layout/hierarchy6"/>
    <dgm:cxn modelId="{FC48B0C6-BFC8-4B2C-9AA0-F138D158B218}" type="presOf" srcId="{42DD95A1-7419-4EEB-B868-AC0DB2A508D1}" destId="{48C3F8D6-B058-4B81-8A25-DC3F8F89E03F}" srcOrd="0" destOrd="0" presId="urn:microsoft.com/office/officeart/2005/8/layout/hierarchy6"/>
    <dgm:cxn modelId="{41CA76CA-B6B6-4234-9257-877D9FCDCC7C}" type="presOf" srcId="{65345E90-5236-45BC-8B53-FB1DEA914DCA}" destId="{A5DA0335-4054-485B-BD8B-ED4B4B22197F}" srcOrd="0" destOrd="0" presId="urn:microsoft.com/office/officeart/2005/8/layout/hierarchy6"/>
    <dgm:cxn modelId="{FD62DDCB-4635-4581-9440-CFF3392EDC2F}" type="presOf" srcId="{22EE3EFE-2A68-4A3D-AA3F-7DE5CC742925}" destId="{A5A9CA8C-B73A-4652-B9C3-40C373970C28}" srcOrd="0" destOrd="0" presId="urn:microsoft.com/office/officeart/2005/8/layout/hierarchy6"/>
    <dgm:cxn modelId="{F2E488CC-E648-4551-909C-FD8ADE9020BF}" type="presOf" srcId="{88723F59-320A-4159-8510-FC676394392E}" destId="{26AB1306-C6B4-4E8E-A038-C9F00FF63895}" srcOrd="0" destOrd="0" presId="urn:microsoft.com/office/officeart/2005/8/layout/hierarchy6"/>
    <dgm:cxn modelId="{38CFDFCD-27A3-496C-A3C2-392A4B2472B9}" type="presOf" srcId="{9FF40B0B-F71C-4D45-964D-A66C7E27791C}" destId="{6DA3A5EF-488C-4957-B3A1-8FD6D09A10CF}" srcOrd="0" destOrd="0" presId="urn:microsoft.com/office/officeart/2005/8/layout/hierarchy6"/>
    <dgm:cxn modelId="{E5480BD0-8C69-4C57-81DE-8B4D4BE08276}" type="presOf" srcId="{3F92DE00-4F05-4187-93F4-2F4172A2289C}" destId="{88654969-A4A2-4F12-9EF1-9163F89CEFA8}" srcOrd="0" destOrd="0" presId="urn:microsoft.com/office/officeart/2005/8/layout/hierarchy6"/>
    <dgm:cxn modelId="{DDA93CD1-2867-494E-88B4-734804A5FE18}" type="presOf" srcId="{F90AC2FF-79DD-46AC-A466-31047D8C6411}" destId="{78BD167D-FD3B-4338-B821-153C9F85BDD6}" srcOrd="0" destOrd="0" presId="urn:microsoft.com/office/officeart/2005/8/layout/hierarchy6"/>
    <dgm:cxn modelId="{060308D6-48E9-475A-9A65-3B2744E8AEB7}" type="presOf" srcId="{D7F09CAE-9DC5-44E3-BD15-8360F1258E81}" destId="{091C1692-1F99-4D04-8665-0E7414CD6614}" srcOrd="0" destOrd="0" presId="urn:microsoft.com/office/officeart/2005/8/layout/hierarchy6"/>
    <dgm:cxn modelId="{F843DBD6-9476-498D-B21E-E10227B3A9E4}" type="presOf" srcId="{82847C17-8D11-4BB0-AA53-D39072CFB714}" destId="{221A05FC-FE58-4E3A-8310-305C57DB0CEF}" srcOrd="0" destOrd="0" presId="urn:microsoft.com/office/officeart/2005/8/layout/hierarchy6"/>
    <dgm:cxn modelId="{E67DA7D7-E91F-46DE-A3DF-5B35DB01F1C8}" type="presOf" srcId="{5D624210-32D0-4B9E-B9F6-6106D002439E}" destId="{47B001A5-E489-4179-9E8A-ACD943475F84}" srcOrd="0" destOrd="0" presId="urn:microsoft.com/office/officeart/2005/8/layout/hierarchy6"/>
    <dgm:cxn modelId="{8DD0EBDF-BBB0-4B1C-B5D8-6FB24239812D}" srcId="{758ABD24-8CFE-4F23-836B-E0F7C779FB66}" destId="{31225849-EEB6-4490-B460-57D6490D6F91}" srcOrd="0" destOrd="0" parTransId="{D8FFF9AC-2FAA-4057-8231-B85E188649B2}" sibTransId="{D0820456-7E89-4B9E-AE29-6FF8B1457D7E}"/>
    <dgm:cxn modelId="{FE1331E3-979A-44A2-A05F-8FC6EEE483DA}" type="presOf" srcId="{D4DA92D6-207D-43CD-A581-518DA95C1ECD}" destId="{43A4421F-5042-4DD2-A94F-F4E7BBB233B2}" srcOrd="0" destOrd="0" presId="urn:microsoft.com/office/officeart/2005/8/layout/hierarchy6"/>
    <dgm:cxn modelId="{EBF2DAE9-F409-4A89-9C3D-EFF553CA8B87}" srcId="{5AC5E6C5-F45D-4011-AB58-6571E6EA0593}" destId="{014A5190-5090-4F32-B0E7-F9B37D063FE6}" srcOrd="0" destOrd="0" parTransId="{5F0DAC3D-ACFB-418B-B442-6A652A4534ED}" sibTransId="{3D84262E-5061-4542-8057-BB28AB5BC123}"/>
    <dgm:cxn modelId="{2B250AEA-039B-4215-8550-33B8445DA7EF}" type="presOf" srcId="{9B8A64B5-14C4-42C9-86EE-37628F09EBB5}" destId="{4E6F0A2D-8DDF-4268-AD94-8D1227EC38D3}" srcOrd="0" destOrd="0" presId="urn:microsoft.com/office/officeart/2005/8/layout/hierarchy6"/>
    <dgm:cxn modelId="{C4CF01EB-0F75-4230-BDD9-4D3716050D60}" type="presOf" srcId="{4CCEC71C-3EFE-4E0C-83F9-6A28992838C4}" destId="{FD4404D6-FF20-41A9-BE18-E8CA691CA5C2}" srcOrd="0" destOrd="0" presId="urn:microsoft.com/office/officeart/2005/8/layout/hierarchy6"/>
    <dgm:cxn modelId="{ABC491EF-9438-4EF0-9B55-54C86B59F26C}" srcId="{7F953F7E-DA0B-40E5-A384-C69547A44068}" destId="{9B8A64B5-14C4-42C9-86EE-37628F09EBB5}" srcOrd="0" destOrd="0" parTransId="{16EE5ABB-C3D9-4388-A9F9-83B8C27D7244}" sibTransId="{509E0014-F5D8-49C0-8A0E-8B94AB6A16D1}"/>
    <dgm:cxn modelId="{4C850FF0-5C89-4E59-9020-9F63D13E0232}" srcId="{446261F5-7C25-4789-A225-C300B2BC33C2}" destId="{9F09A8FF-DD26-49BD-A2D3-F9A24C6AA062}" srcOrd="0" destOrd="0" parTransId="{0510E914-BA14-4610-B15F-FB2522BEE8E7}" sibTransId="{2FB6EC80-8B85-442A-B5DB-82594922D224}"/>
    <dgm:cxn modelId="{5D7859F1-8E33-449A-A374-714FA81E37D2}" srcId="{4BD60835-7815-43BA-8262-FC8CF5FC1634}" destId="{5DED4BA7-40D3-4DF6-94B7-69B1E4D80B2E}" srcOrd="4" destOrd="0" parTransId="{CA5DC253-5B3A-4E1F-B9B6-2533CA8D453C}" sibTransId="{972307B9-0894-44BB-8009-C53D72CE8F57}"/>
    <dgm:cxn modelId="{BAAC30F2-5AE8-4F42-8CF7-9EC465858827}" srcId="{81DB0A18-E25A-415F-A687-41C525E63A9A}" destId="{F90AC2FF-79DD-46AC-A466-31047D8C6411}" srcOrd="0" destOrd="0" parTransId="{2E82FB19-2512-4BF1-A6D6-7777EC8D55A0}" sibTransId="{0B16F691-A59E-4330-A9B7-1AD1856AC292}"/>
    <dgm:cxn modelId="{70974BF2-A1DC-4505-AFD8-89F4759DD4F1}" type="presOf" srcId="{6A510FF2-91D5-4464-820E-C3801CF74FFC}" destId="{95C2DB8C-AE7D-46A2-A6EF-32D7F572D230}" srcOrd="0" destOrd="0" presId="urn:microsoft.com/office/officeart/2005/8/layout/hierarchy6"/>
    <dgm:cxn modelId="{33B01CF6-E5B1-4279-982F-F0F52CCC8A25}" type="presOf" srcId="{5AC5E6C5-F45D-4011-AB58-6571E6EA0593}" destId="{2AB85FCD-093F-421D-AA2D-F4CB8E160E69}" srcOrd="0" destOrd="0" presId="urn:microsoft.com/office/officeart/2005/8/layout/hierarchy6"/>
    <dgm:cxn modelId="{744218F7-2E9F-4BD6-95C1-0462FDD601E3}" type="presOf" srcId="{31225849-EEB6-4490-B460-57D6490D6F91}" destId="{85C9A307-17AB-4045-913F-74F2D540C777}" srcOrd="0" destOrd="0" presId="urn:microsoft.com/office/officeart/2005/8/layout/hierarchy6"/>
    <dgm:cxn modelId="{FE0A44F7-9ACD-42D5-90A9-2CAFC31DC1FB}" srcId="{08F67675-B932-4BA0-B509-3EBC33B08CD2}" destId="{F6089257-C8F9-47D7-AE4B-EF59EE2031DD}" srcOrd="0" destOrd="0" parTransId="{AD25A414-94BF-485D-B4EF-A5817CBB4BFE}" sibTransId="{983720BF-6070-45DA-AC93-09EB511807F5}"/>
    <dgm:cxn modelId="{1F775AF7-DE2A-4145-9F20-B81AD775FD81}" type="presOf" srcId="{E14430AB-A883-42DE-8258-C51CD50C5617}" destId="{9098BA6C-2034-41A0-880D-028A694952FE}" srcOrd="0" destOrd="0" presId="urn:microsoft.com/office/officeart/2005/8/layout/hierarchy6"/>
    <dgm:cxn modelId="{BB9F6EF8-7F32-4069-B6FB-78B15FE683CA}" type="presOf" srcId="{69476735-62FD-4C26-972B-DB22D5B4AAF3}" destId="{9B78256A-2E4B-49C5-8815-02BCEDCEA95E}" srcOrd="0" destOrd="0" presId="urn:microsoft.com/office/officeart/2005/8/layout/hierarchy6"/>
    <dgm:cxn modelId="{2A966CFE-2BDA-43DF-A6F7-03F4A5157305}" type="presOf" srcId="{17EF0A6C-B2B2-4F4D-8E84-158B2D5464A2}" destId="{A28CB91B-8072-4CE3-8194-C4AC738B7F58}" srcOrd="0" destOrd="0" presId="urn:microsoft.com/office/officeart/2005/8/layout/hierarchy6"/>
    <dgm:cxn modelId="{5DCF85FF-82B2-4D59-98A8-92FD43BF2E18}" type="presOf" srcId="{758ABD24-8CFE-4F23-836B-E0F7C779FB66}" destId="{2F062646-6489-4709-BE9C-31F6EAD26ADF}" srcOrd="0" destOrd="0" presId="urn:microsoft.com/office/officeart/2005/8/layout/hierarchy6"/>
    <dgm:cxn modelId="{A7B8E0D0-A978-486B-A664-B37C6A68C6D8}" type="presParOf" srcId="{7E63A128-A813-4655-950A-C65DFF261676}" destId="{FEEBB7F5-67B4-4671-8698-B4B87C874B26}" srcOrd="0" destOrd="0" presId="urn:microsoft.com/office/officeart/2005/8/layout/hierarchy6"/>
    <dgm:cxn modelId="{74A525BB-8BDF-4E28-869D-79436ACFBE56}" type="presParOf" srcId="{FEEBB7F5-67B4-4671-8698-B4B87C874B26}" destId="{0153CC6E-5435-46F8-A070-700675322444}" srcOrd="0" destOrd="0" presId="urn:microsoft.com/office/officeart/2005/8/layout/hierarchy6"/>
    <dgm:cxn modelId="{93B8E3AD-43FD-405A-9326-0ED174F29D43}" type="presParOf" srcId="{0153CC6E-5435-46F8-A070-700675322444}" destId="{696D0ECB-69AC-4D19-87DF-7F408CEB6478}" srcOrd="0" destOrd="0" presId="urn:microsoft.com/office/officeart/2005/8/layout/hierarchy6"/>
    <dgm:cxn modelId="{51CEAE58-6812-4EBC-A424-E88B663FCDEE}" type="presParOf" srcId="{696D0ECB-69AC-4D19-87DF-7F408CEB6478}" destId="{4C07A950-EC5A-4E6D-A0A5-7E8FEE5CD70D}" srcOrd="0" destOrd="0" presId="urn:microsoft.com/office/officeart/2005/8/layout/hierarchy6"/>
    <dgm:cxn modelId="{FBD80BDB-D3E7-4979-BCCE-CFAF1A0016DE}" type="presParOf" srcId="{696D0ECB-69AC-4D19-87DF-7F408CEB6478}" destId="{343BD92C-7E42-4E0E-A502-C0EEFFB5E8C7}" srcOrd="1" destOrd="0" presId="urn:microsoft.com/office/officeart/2005/8/layout/hierarchy6"/>
    <dgm:cxn modelId="{F226C471-A109-4E83-B066-41E90744FBC0}" type="presParOf" srcId="{343BD92C-7E42-4E0E-A502-C0EEFFB5E8C7}" destId="{53F4A28E-6A98-43AC-9BA7-724A626C44E7}" srcOrd="0" destOrd="0" presId="urn:microsoft.com/office/officeart/2005/8/layout/hierarchy6"/>
    <dgm:cxn modelId="{72998255-C3D2-4D29-B083-8E5E1268F2E4}" type="presParOf" srcId="{343BD92C-7E42-4E0E-A502-C0EEFFB5E8C7}" destId="{DC5442F3-1093-47EA-ABBE-B0937D00720A}" srcOrd="1" destOrd="0" presId="urn:microsoft.com/office/officeart/2005/8/layout/hierarchy6"/>
    <dgm:cxn modelId="{A2E38AA0-4634-42F7-B5F9-F988895D7272}" type="presParOf" srcId="{DC5442F3-1093-47EA-ABBE-B0937D00720A}" destId="{8F307234-AF19-4FBC-B103-01B823F8EF8B}" srcOrd="0" destOrd="0" presId="urn:microsoft.com/office/officeart/2005/8/layout/hierarchy6"/>
    <dgm:cxn modelId="{B500FDB2-55A0-4E59-A22E-76C23617D9AE}" type="presParOf" srcId="{DC5442F3-1093-47EA-ABBE-B0937D00720A}" destId="{419D581C-42E6-42ED-A0DE-4E376694D01E}" srcOrd="1" destOrd="0" presId="urn:microsoft.com/office/officeart/2005/8/layout/hierarchy6"/>
    <dgm:cxn modelId="{0286807B-1CE6-4403-81CD-D55D4E6FAF52}" type="presParOf" srcId="{419D581C-42E6-42ED-A0DE-4E376694D01E}" destId="{5CC61B2C-E2BD-484B-9C13-B9165241F3E3}" srcOrd="0" destOrd="0" presId="urn:microsoft.com/office/officeart/2005/8/layout/hierarchy6"/>
    <dgm:cxn modelId="{9BC819BD-DA6A-4927-9C0D-E4C78F3E1629}" type="presParOf" srcId="{419D581C-42E6-42ED-A0DE-4E376694D01E}" destId="{08A1826D-CC3B-4FBF-A3FA-9A7EB2BD680F}" srcOrd="1" destOrd="0" presId="urn:microsoft.com/office/officeart/2005/8/layout/hierarchy6"/>
    <dgm:cxn modelId="{A4B6520B-D21C-4FAE-BEF8-361F2C0CF6D0}" type="presParOf" srcId="{08A1826D-CC3B-4FBF-A3FA-9A7EB2BD680F}" destId="{DBEF9D51-75B9-49F6-878C-A153EC7DF9C2}" srcOrd="0" destOrd="0" presId="urn:microsoft.com/office/officeart/2005/8/layout/hierarchy6"/>
    <dgm:cxn modelId="{0F6EEA06-AC73-4F27-9697-15C65DA03BB3}" type="presParOf" srcId="{08A1826D-CC3B-4FBF-A3FA-9A7EB2BD680F}" destId="{0F645782-AEE1-4C17-AA47-25F58FF93D38}" srcOrd="1" destOrd="0" presId="urn:microsoft.com/office/officeart/2005/8/layout/hierarchy6"/>
    <dgm:cxn modelId="{4561D645-E2C9-4146-B24E-52A7589FABC9}" type="presParOf" srcId="{0F645782-AEE1-4C17-AA47-25F58FF93D38}" destId="{59C9F024-6F42-4CE9-8A0B-07B64733C41B}" srcOrd="0" destOrd="0" presId="urn:microsoft.com/office/officeart/2005/8/layout/hierarchy6"/>
    <dgm:cxn modelId="{E1D455DB-3302-4E49-BF33-46C50F8B81B2}" type="presParOf" srcId="{0F645782-AEE1-4C17-AA47-25F58FF93D38}" destId="{51FE6E72-5111-4287-B04D-3F1C82CD81AC}" srcOrd="1" destOrd="0" presId="urn:microsoft.com/office/officeart/2005/8/layout/hierarchy6"/>
    <dgm:cxn modelId="{790C3CEA-BC90-4C98-99A8-71972FA9B951}" type="presParOf" srcId="{51FE6E72-5111-4287-B04D-3F1C82CD81AC}" destId="{897369B6-33CE-45DB-9676-9E9314F9D342}" srcOrd="0" destOrd="0" presId="urn:microsoft.com/office/officeart/2005/8/layout/hierarchy6"/>
    <dgm:cxn modelId="{076C9D0C-AF42-4B09-9F5B-1A2EA27CD272}" type="presParOf" srcId="{51FE6E72-5111-4287-B04D-3F1C82CD81AC}" destId="{1E35495A-C540-4CD3-A599-3CF0BDC6519E}" srcOrd="1" destOrd="0" presId="urn:microsoft.com/office/officeart/2005/8/layout/hierarchy6"/>
    <dgm:cxn modelId="{AEB243C3-C8A1-48DC-BE79-51A1503E8C8B}" type="presParOf" srcId="{1E35495A-C540-4CD3-A599-3CF0BDC6519E}" destId="{47B001A5-E489-4179-9E8A-ACD943475F84}" srcOrd="0" destOrd="0" presId="urn:microsoft.com/office/officeart/2005/8/layout/hierarchy6"/>
    <dgm:cxn modelId="{70D0C3BE-08C2-4533-935A-90DB0D7EA3BB}" type="presParOf" srcId="{1E35495A-C540-4CD3-A599-3CF0BDC6519E}" destId="{F3F81EF5-162E-4062-A5EB-C137A452E802}" srcOrd="1" destOrd="0" presId="urn:microsoft.com/office/officeart/2005/8/layout/hierarchy6"/>
    <dgm:cxn modelId="{6C104BE3-F3BC-406B-9AF8-55C0842D8179}" type="presParOf" srcId="{F3F81EF5-162E-4062-A5EB-C137A452E802}" destId="{A82821A4-1A85-4AF3-8483-702B9FB9A6F5}" srcOrd="0" destOrd="0" presId="urn:microsoft.com/office/officeart/2005/8/layout/hierarchy6"/>
    <dgm:cxn modelId="{36FA0E4B-1765-4BB0-BE79-DDCF89208798}" type="presParOf" srcId="{F3F81EF5-162E-4062-A5EB-C137A452E802}" destId="{7221AD47-5B3D-437F-9061-4E60E21A6C25}" srcOrd="1" destOrd="0" presId="urn:microsoft.com/office/officeart/2005/8/layout/hierarchy6"/>
    <dgm:cxn modelId="{24A5D3DD-5283-4AAA-A3CD-E5500E63CAF8}" type="presParOf" srcId="{419D581C-42E6-42ED-A0DE-4E376694D01E}" destId="{A92A5761-CCDB-44EF-B88C-933B2519C164}" srcOrd="2" destOrd="0" presId="urn:microsoft.com/office/officeart/2005/8/layout/hierarchy6"/>
    <dgm:cxn modelId="{3272841B-3630-4BB7-B0CA-201DCD233763}" type="presParOf" srcId="{419D581C-42E6-42ED-A0DE-4E376694D01E}" destId="{BA14F9DF-D20C-4290-A848-A09B0E08A820}" srcOrd="3" destOrd="0" presId="urn:microsoft.com/office/officeart/2005/8/layout/hierarchy6"/>
    <dgm:cxn modelId="{A3E16075-DB0D-42B3-BC3C-3A9E820DEFE5}" type="presParOf" srcId="{BA14F9DF-D20C-4290-A848-A09B0E08A820}" destId="{26AB1306-C6B4-4E8E-A038-C9F00FF63895}" srcOrd="0" destOrd="0" presId="urn:microsoft.com/office/officeart/2005/8/layout/hierarchy6"/>
    <dgm:cxn modelId="{918034A5-EA64-41FE-BA31-874694C9AC31}" type="presParOf" srcId="{BA14F9DF-D20C-4290-A848-A09B0E08A820}" destId="{51CE18DC-D736-49C8-A9EF-420B09C58D2A}" srcOrd="1" destOrd="0" presId="urn:microsoft.com/office/officeart/2005/8/layout/hierarchy6"/>
    <dgm:cxn modelId="{EEA3CBE1-CE51-4CD5-B27D-BD0CA2F58673}" type="presParOf" srcId="{51CE18DC-D736-49C8-A9EF-420B09C58D2A}" destId="{B53BE505-E3C7-4D5C-8876-971A60D236FC}" srcOrd="0" destOrd="0" presId="urn:microsoft.com/office/officeart/2005/8/layout/hierarchy6"/>
    <dgm:cxn modelId="{549D32FE-C7CA-4156-B364-562DB6FC0CE6}" type="presParOf" srcId="{51CE18DC-D736-49C8-A9EF-420B09C58D2A}" destId="{0BF7D5A9-84EC-463B-BA4F-CB565B291CA0}" srcOrd="1" destOrd="0" presId="urn:microsoft.com/office/officeart/2005/8/layout/hierarchy6"/>
    <dgm:cxn modelId="{267DC1CE-879C-4E8D-922C-619E102F8281}" type="presParOf" srcId="{0BF7D5A9-84EC-463B-BA4F-CB565B291CA0}" destId="{B54676CE-97AD-4B55-B617-448E13B9D944}" srcOrd="0" destOrd="0" presId="urn:microsoft.com/office/officeart/2005/8/layout/hierarchy6"/>
    <dgm:cxn modelId="{3E2C2A9C-8F98-41C2-9126-5E899165DB69}" type="presParOf" srcId="{0BF7D5A9-84EC-463B-BA4F-CB565B291CA0}" destId="{F978ECE2-E019-4A7A-9B43-C3472F59E44A}" srcOrd="1" destOrd="0" presId="urn:microsoft.com/office/officeart/2005/8/layout/hierarchy6"/>
    <dgm:cxn modelId="{757F212C-4413-4709-AFF6-D5048EC72E9A}" type="presParOf" srcId="{F978ECE2-E019-4A7A-9B43-C3472F59E44A}" destId="{091C1692-1F99-4D04-8665-0E7414CD6614}" srcOrd="0" destOrd="0" presId="urn:microsoft.com/office/officeart/2005/8/layout/hierarchy6"/>
    <dgm:cxn modelId="{578DB615-F29C-4972-A0FF-D5FD6BBAD866}" type="presParOf" srcId="{F978ECE2-E019-4A7A-9B43-C3472F59E44A}" destId="{9DA332EC-F6BF-4E79-926D-8F50E0F40533}" srcOrd="1" destOrd="0" presId="urn:microsoft.com/office/officeart/2005/8/layout/hierarchy6"/>
    <dgm:cxn modelId="{5D0318D9-F485-4406-91BA-E18E81B583C3}" type="presParOf" srcId="{9DA332EC-F6BF-4E79-926D-8F50E0F40533}" destId="{2AB85FCD-093F-421D-AA2D-F4CB8E160E69}" srcOrd="0" destOrd="0" presId="urn:microsoft.com/office/officeart/2005/8/layout/hierarchy6"/>
    <dgm:cxn modelId="{772FA69A-AC83-4833-88C0-1017B3667853}" type="presParOf" srcId="{9DA332EC-F6BF-4E79-926D-8F50E0F40533}" destId="{42B03D1D-290A-4582-A433-25F3272C4827}" srcOrd="1" destOrd="0" presId="urn:microsoft.com/office/officeart/2005/8/layout/hierarchy6"/>
    <dgm:cxn modelId="{553BCC57-50D4-4EA0-8342-3271F7F9BD54}" type="presParOf" srcId="{42B03D1D-290A-4582-A433-25F3272C4827}" destId="{BE82F277-DCDE-419B-B18E-00CBF5071A68}" srcOrd="0" destOrd="0" presId="urn:microsoft.com/office/officeart/2005/8/layout/hierarchy6"/>
    <dgm:cxn modelId="{348D010C-D710-4D48-A434-36232E18377D}" type="presParOf" srcId="{42B03D1D-290A-4582-A433-25F3272C4827}" destId="{5FD5A6C3-E56D-4AF4-B2D1-9217A90DD96A}" srcOrd="1" destOrd="0" presId="urn:microsoft.com/office/officeart/2005/8/layout/hierarchy6"/>
    <dgm:cxn modelId="{E8DF5E78-9C2B-4F22-AFD7-66A3E69C7176}" type="presParOf" srcId="{5FD5A6C3-E56D-4AF4-B2D1-9217A90DD96A}" destId="{F74546E2-A975-4170-B66A-E183E7FA28FB}" srcOrd="0" destOrd="0" presId="urn:microsoft.com/office/officeart/2005/8/layout/hierarchy6"/>
    <dgm:cxn modelId="{4DEDA979-7ED2-4B2C-A723-839615024D3F}" type="presParOf" srcId="{5FD5A6C3-E56D-4AF4-B2D1-9217A90DD96A}" destId="{9F120B9B-26AB-4981-AF52-D77D5CE64272}" srcOrd="1" destOrd="0" presId="urn:microsoft.com/office/officeart/2005/8/layout/hierarchy6"/>
    <dgm:cxn modelId="{DCFDEF84-BF7E-4AD8-BDF9-6FE1FDADFD9B}" type="presParOf" srcId="{9F120B9B-26AB-4981-AF52-D77D5CE64272}" destId="{221A05FC-FE58-4E3A-8310-305C57DB0CEF}" srcOrd="0" destOrd="0" presId="urn:microsoft.com/office/officeart/2005/8/layout/hierarchy6"/>
    <dgm:cxn modelId="{FC4FF6B2-3400-436C-B93D-BF24F7FA728F}" type="presParOf" srcId="{9F120B9B-26AB-4981-AF52-D77D5CE64272}" destId="{AA85FC59-6829-4782-8D8F-CD5CD9748618}" srcOrd="1" destOrd="0" presId="urn:microsoft.com/office/officeart/2005/8/layout/hierarchy6"/>
    <dgm:cxn modelId="{57A768C4-CB79-40D1-B53E-3120650E17FA}" type="presParOf" srcId="{AA85FC59-6829-4782-8D8F-CD5CD9748618}" destId="{F42BEB44-CB5D-42AE-BB05-176857982E82}" srcOrd="0" destOrd="0" presId="urn:microsoft.com/office/officeart/2005/8/layout/hierarchy6"/>
    <dgm:cxn modelId="{2BE85916-406D-4817-98F0-AB48AE63FB2B}" type="presParOf" srcId="{AA85FC59-6829-4782-8D8F-CD5CD9748618}" destId="{0123444F-3477-476E-85EF-783A07E35AF5}" srcOrd="1" destOrd="0" presId="urn:microsoft.com/office/officeart/2005/8/layout/hierarchy6"/>
    <dgm:cxn modelId="{5EF3BB5B-8F61-4187-9133-AFA4A194C9E4}" type="presParOf" srcId="{0123444F-3477-476E-85EF-783A07E35AF5}" destId="{E2DE89DC-86A8-46B9-8185-A6A7B74FBEA6}" srcOrd="0" destOrd="0" presId="urn:microsoft.com/office/officeart/2005/8/layout/hierarchy6"/>
    <dgm:cxn modelId="{BF878C1A-D7A3-4839-A091-5D69FD037BAD}" type="presParOf" srcId="{0123444F-3477-476E-85EF-783A07E35AF5}" destId="{DF02F871-F8D4-405C-8A4A-F22048817E4F}" srcOrd="1" destOrd="0" presId="urn:microsoft.com/office/officeart/2005/8/layout/hierarchy6"/>
    <dgm:cxn modelId="{AD0854EA-7383-49A3-81C0-E62AEA76A5F1}" type="presParOf" srcId="{DF02F871-F8D4-405C-8A4A-F22048817E4F}" destId="{43A70DB4-E9A9-441F-80D4-0211476F2211}" srcOrd="0" destOrd="0" presId="urn:microsoft.com/office/officeart/2005/8/layout/hierarchy6"/>
    <dgm:cxn modelId="{13F673A3-1FE5-43CE-B05E-B691A963B5E7}" type="presParOf" srcId="{DF02F871-F8D4-405C-8A4A-F22048817E4F}" destId="{5B1F5A1D-18C9-48EB-A3F5-9215EE569C66}" srcOrd="1" destOrd="0" presId="urn:microsoft.com/office/officeart/2005/8/layout/hierarchy6"/>
    <dgm:cxn modelId="{5D1135CF-C9C9-4418-B129-26B24C34E4B8}" type="presParOf" srcId="{5B1F5A1D-18C9-48EB-A3F5-9215EE569C66}" destId="{2BCF1988-6AF2-4C12-991D-E39DCBD59095}" srcOrd="0" destOrd="0" presId="urn:microsoft.com/office/officeart/2005/8/layout/hierarchy6"/>
    <dgm:cxn modelId="{FEFDF485-A193-4BE5-993D-459D8F8B03D0}" type="presParOf" srcId="{5B1F5A1D-18C9-48EB-A3F5-9215EE569C66}" destId="{9306FF64-3D9C-4FA1-A924-9807DFB737C8}" srcOrd="1" destOrd="0" presId="urn:microsoft.com/office/officeart/2005/8/layout/hierarchy6"/>
    <dgm:cxn modelId="{ED7B2D99-0D24-4FFF-974C-C9CFE35BBEDD}" type="presParOf" srcId="{9306FF64-3D9C-4FA1-A924-9807DFB737C8}" destId="{DC60E170-973D-448B-BF09-FA5232F7B54E}" srcOrd="0" destOrd="0" presId="urn:microsoft.com/office/officeart/2005/8/layout/hierarchy6"/>
    <dgm:cxn modelId="{DAE34682-74FD-4970-BBC9-E459BDCB539E}" type="presParOf" srcId="{9306FF64-3D9C-4FA1-A924-9807DFB737C8}" destId="{DCA337D2-977E-4788-A43D-266F5233C745}" srcOrd="1" destOrd="0" presId="urn:microsoft.com/office/officeart/2005/8/layout/hierarchy6"/>
    <dgm:cxn modelId="{A7A1D16D-AB69-4F5F-91E6-34DA5923DBFE}" type="presParOf" srcId="{419D581C-42E6-42ED-A0DE-4E376694D01E}" destId="{E1ED1AE6-3BFC-4DCF-BFE6-844960467E97}" srcOrd="4" destOrd="0" presId="urn:microsoft.com/office/officeart/2005/8/layout/hierarchy6"/>
    <dgm:cxn modelId="{31DBA7F9-5DAC-496F-988C-65C317EF8200}" type="presParOf" srcId="{419D581C-42E6-42ED-A0DE-4E376694D01E}" destId="{0D58585B-CE8A-4CC8-93F0-A6AE7FE876B7}" srcOrd="5" destOrd="0" presId="urn:microsoft.com/office/officeart/2005/8/layout/hierarchy6"/>
    <dgm:cxn modelId="{9F25750C-EFE7-4B23-B38E-46CCF431D3E3}" type="presParOf" srcId="{0D58585B-CE8A-4CC8-93F0-A6AE7FE876B7}" destId="{0048E969-5C01-47AE-A000-8F0ABAB3C7DC}" srcOrd="0" destOrd="0" presId="urn:microsoft.com/office/officeart/2005/8/layout/hierarchy6"/>
    <dgm:cxn modelId="{BCCF1ECA-1393-4B5F-8D98-FF9552999137}" type="presParOf" srcId="{0D58585B-CE8A-4CC8-93F0-A6AE7FE876B7}" destId="{60453460-EF12-44B5-8E8D-F68325971ED3}" srcOrd="1" destOrd="0" presId="urn:microsoft.com/office/officeart/2005/8/layout/hierarchy6"/>
    <dgm:cxn modelId="{94EBB33A-7029-469A-BD1B-1A15D3C6221B}" type="presParOf" srcId="{60453460-EF12-44B5-8E8D-F68325971ED3}" destId="{F9DE9237-DB15-4C86-BE4D-0CDFD76A7BAF}" srcOrd="0" destOrd="0" presId="urn:microsoft.com/office/officeart/2005/8/layout/hierarchy6"/>
    <dgm:cxn modelId="{71B66FC7-4901-4FC9-B94B-FA2CA3BB1CC5}" type="presParOf" srcId="{60453460-EF12-44B5-8E8D-F68325971ED3}" destId="{3C74D97D-9C45-4AB1-A9D0-CE8009094E7C}" srcOrd="1" destOrd="0" presId="urn:microsoft.com/office/officeart/2005/8/layout/hierarchy6"/>
    <dgm:cxn modelId="{CC391A24-8573-4424-9855-AEE67A951E9F}" type="presParOf" srcId="{3C74D97D-9C45-4AB1-A9D0-CE8009094E7C}" destId="{89F40FEE-5C4E-47F0-9E6F-3750A29B7CEC}" srcOrd="0" destOrd="0" presId="urn:microsoft.com/office/officeart/2005/8/layout/hierarchy6"/>
    <dgm:cxn modelId="{557A10D7-372C-4165-999A-C6657BBD7D70}" type="presParOf" srcId="{3C74D97D-9C45-4AB1-A9D0-CE8009094E7C}" destId="{091E687E-C7C3-43C2-8C53-0AA4ADE5A91A}" srcOrd="1" destOrd="0" presId="urn:microsoft.com/office/officeart/2005/8/layout/hierarchy6"/>
    <dgm:cxn modelId="{19E74115-65D9-4C2D-BE84-E2A6C6389836}" type="presParOf" srcId="{091E687E-C7C3-43C2-8C53-0AA4ADE5A91A}" destId="{0B687A98-82E5-4634-B2B9-951CA9403548}" srcOrd="0" destOrd="0" presId="urn:microsoft.com/office/officeart/2005/8/layout/hierarchy6"/>
    <dgm:cxn modelId="{3462C5E1-6C13-4C6E-B852-09FF4FEE71BE}" type="presParOf" srcId="{091E687E-C7C3-43C2-8C53-0AA4ADE5A91A}" destId="{C8105D7F-8BF4-43B5-944F-90DAD3715778}" srcOrd="1" destOrd="0" presId="urn:microsoft.com/office/officeart/2005/8/layout/hierarchy6"/>
    <dgm:cxn modelId="{6510BF14-1AE4-4DC4-8422-074A28A2E1D7}" type="presParOf" srcId="{C8105D7F-8BF4-43B5-944F-90DAD3715778}" destId="{CCA7D99E-CB57-44F1-94DE-F3EB584A235B}" srcOrd="0" destOrd="0" presId="urn:microsoft.com/office/officeart/2005/8/layout/hierarchy6"/>
    <dgm:cxn modelId="{58B25B57-9344-43A0-B219-0EB7DF8931FF}" type="presParOf" srcId="{C8105D7F-8BF4-43B5-944F-90DAD3715778}" destId="{66F08AEB-378A-4A8E-A843-7D6A4CA5AC73}" srcOrd="1" destOrd="0" presId="urn:microsoft.com/office/officeart/2005/8/layout/hierarchy6"/>
    <dgm:cxn modelId="{BA99A842-0642-49F1-B324-30A7656AC17D}" type="presParOf" srcId="{66F08AEB-378A-4A8E-A843-7D6A4CA5AC73}" destId="{CB541B6B-8EB9-4D9A-9F06-D900FDA60C35}" srcOrd="0" destOrd="0" presId="urn:microsoft.com/office/officeart/2005/8/layout/hierarchy6"/>
    <dgm:cxn modelId="{CB7AA618-089E-48BD-B05B-8B6E60BDD641}" type="presParOf" srcId="{66F08AEB-378A-4A8E-A843-7D6A4CA5AC73}" destId="{FFA126AD-45FF-4729-AE4D-9677F2DFEB4C}" srcOrd="1" destOrd="0" presId="urn:microsoft.com/office/officeart/2005/8/layout/hierarchy6"/>
    <dgm:cxn modelId="{2BD370DE-F473-4B42-BA51-68637D090129}" type="presParOf" srcId="{FFA126AD-45FF-4729-AE4D-9677F2DFEB4C}" destId="{A5A9CA8C-B73A-4652-B9C3-40C373970C28}" srcOrd="0" destOrd="0" presId="urn:microsoft.com/office/officeart/2005/8/layout/hierarchy6"/>
    <dgm:cxn modelId="{C66B5249-CE81-4765-8C2C-6EA5AA410285}" type="presParOf" srcId="{FFA126AD-45FF-4729-AE4D-9677F2DFEB4C}" destId="{FB9C530A-0C66-423B-8B5F-0D6A80C500DD}" srcOrd="1" destOrd="0" presId="urn:microsoft.com/office/officeart/2005/8/layout/hierarchy6"/>
    <dgm:cxn modelId="{53BA07DE-4405-4C37-BA13-03340AF3F3F2}" type="presParOf" srcId="{091E687E-C7C3-43C2-8C53-0AA4ADE5A91A}" destId="{BFE425B9-C086-4C4C-8628-A2B076DF0D3F}" srcOrd="2" destOrd="0" presId="urn:microsoft.com/office/officeart/2005/8/layout/hierarchy6"/>
    <dgm:cxn modelId="{2832255A-F8B9-43C3-86A4-23B083CB18A1}" type="presParOf" srcId="{091E687E-C7C3-43C2-8C53-0AA4ADE5A91A}" destId="{30F6AED0-B962-4901-84BC-4224552F62C1}" srcOrd="3" destOrd="0" presId="urn:microsoft.com/office/officeart/2005/8/layout/hierarchy6"/>
    <dgm:cxn modelId="{AD8AD287-F017-463A-9331-8F33725A7006}" type="presParOf" srcId="{30F6AED0-B962-4901-84BC-4224552F62C1}" destId="{F889B76E-990C-4B42-8636-47F893C14D55}" srcOrd="0" destOrd="0" presId="urn:microsoft.com/office/officeart/2005/8/layout/hierarchy6"/>
    <dgm:cxn modelId="{BAE64C98-F4AF-43CA-A982-F8A1A64847BA}" type="presParOf" srcId="{30F6AED0-B962-4901-84BC-4224552F62C1}" destId="{7E346F9C-5A51-40BE-8E63-6C20E4CB9EC0}" srcOrd="1" destOrd="0" presId="urn:microsoft.com/office/officeart/2005/8/layout/hierarchy6"/>
    <dgm:cxn modelId="{7B88FFCF-53D5-4AAC-B21C-9318590393F0}" type="presParOf" srcId="{7E346F9C-5A51-40BE-8E63-6C20E4CB9EC0}" destId="{DB4B28C4-EBAC-46F0-AD9E-3BFF90172BF8}" srcOrd="0" destOrd="0" presId="urn:microsoft.com/office/officeart/2005/8/layout/hierarchy6"/>
    <dgm:cxn modelId="{0CF43A1B-7E9A-4DA9-888C-A98CE67552A3}" type="presParOf" srcId="{7E346F9C-5A51-40BE-8E63-6C20E4CB9EC0}" destId="{2A53FD6E-DBA6-430D-AE80-B554A2F55A97}" srcOrd="1" destOrd="0" presId="urn:microsoft.com/office/officeart/2005/8/layout/hierarchy6"/>
    <dgm:cxn modelId="{E6D00898-2E20-4179-841D-7EF09CBAEF77}" type="presParOf" srcId="{2A53FD6E-DBA6-430D-AE80-B554A2F55A97}" destId="{78BD167D-FD3B-4338-B821-153C9F85BDD6}" srcOrd="0" destOrd="0" presId="urn:microsoft.com/office/officeart/2005/8/layout/hierarchy6"/>
    <dgm:cxn modelId="{50AE011B-0A70-4E6E-B7CF-DD0E8F3A6760}" type="presParOf" srcId="{2A53FD6E-DBA6-430D-AE80-B554A2F55A97}" destId="{39F0C5E9-8B5F-4359-AD91-391DD7D0A44E}" srcOrd="1" destOrd="0" presId="urn:microsoft.com/office/officeart/2005/8/layout/hierarchy6"/>
    <dgm:cxn modelId="{CB598898-E065-4535-943F-5B37510E1C4C}" type="presParOf" srcId="{091E687E-C7C3-43C2-8C53-0AA4ADE5A91A}" destId="{FA950C14-EC82-43F1-8F8F-D47AFF416227}" srcOrd="4" destOrd="0" presId="urn:microsoft.com/office/officeart/2005/8/layout/hierarchy6"/>
    <dgm:cxn modelId="{B37B2C4C-CD38-453F-A574-D3228E90CC45}" type="presParOf" srcId="{091E687E-C7C3-43C2-8C53-0AA4ADE5A91A}" destId="{2D5B7D31-A793-4C88-9841-8862CEC640D9}" srcOrd="5" destOrd="0" presId="urn:microsoft.com/office/officeart/2005/8/layout/hierarchy6"/>
    <dgm:cxn modelId="{36B4EA31-90D8-441A-9135-565BB8146102}" type="presParOf" srcId="{2D5B7D31-A793-4C88-9841-8862CEC640D9}" destId="{FD4404D6-FF20-41A9-BE18-E8CA691CA5C2}" srcOrd="0" destOrd="0" presId="urn:microsoft.com/office/officeart/2005/8/layout/hierarchy6"/>
    <dgm:cxn modelId="{1D3AAA81-461D-4D6E-9AAA-E300B4093BA2}" type="presParOf" srcId="{2D5B7D31-A793-4C88-9841-8862CEC640D9}" destId="{8173D2F9-CC71-4284-AF53-87F7770010FC}" srcOrd="1" destOrd="0" presId="urn:microsoft.com/office/officeart/2005/8/layout/hierarchy6"/>
    <dgm:cxn modelId="{D2EB9014-826A-40ED-9CDA-FD05CD9ECDFF}" type="presParOf" srcId="{8173D2F9-CC71-4284-AF53-87F7770010FC}" destId="{ADB63D84-A44B-49C9-8F70-51C314294AB2}" srcOrd="0" destOrd="0" presId="urn:microsoft.com/office/officeart/2005/8/layout/hierarchy6"/>
    <dgm:cxn modelId="{918C7000-3E3D-4F2A-94AA-7BC402AF5793}" type="presParOf" srcId="{8173D2F9-CC71-4284-AF53-87F7770010FC}" destId="{40ADCD45-279F-4416-8605-55C4B0F5EFA6}" srcOrd="1" destOrd="0" presId="urn:microsoft.com/office/officeart/2005/8/layout/hierarchy6"/>
    <dgm:cxn modelId="{30D8ECD2-5F74-4CCC-B783-08DA4DA34417}" type="presParOf" srcId="{40ADCD45-279F-4416-8605-55C4B0F5EFA6}" destId="{A28CB91B-8072-4CE3-8194-C4AC738B7F58}" srcOrd="0" destOrd="0" presId="urn:microsoft.com/office/officeart/2005/8/layout/hierarchy6"/>
    <dgm:cxn modelId="{05220554-095E-4D88-8A2F-22B0B55C916F}" type="presParOf" srcId="{40ADCD45-279F-4416-8605-55C4B0F5EFA6}" destId="{9185DB98-923C-4090-B884-BAC9C3038E66}" srcOrd="1" destOrd="0" presId="urn:microsoft.com/office/officeart/2005/8/layout/hierarchy6"/>
    <dgm:cxn modelId="{FB60B751-CB30-4517-A33E-0927F95C5F75}" type="presParOf" srcId="{419D581C-42E6-42ED-A0DE-4E376694D01E}" destId="{E8B99E25-3283-4B6B-A8D0-60689B264F36}" srcOrd="6" destOrd="0" presId="urn:microsoft.com/office/officeart/2005/8/layout/hierarchy6"/>
    <dgm:cxn modelId="{2BD1D473-2A2E-45B7-AF41-FE9BAC915BA0}" type="presParOf" srcId="{419D581C-42E6-42ED-A0DE-4E376694D01E}" destId="{7790E058-FEF1-4C2D-8344-99B9E3FD172F}" srcOrd="7" destOrd="0" presId="urn:microsoft.com/office/officeart/2005/8/layout/hierarchy6"/>
    <dgm:cxn modelId="{4DEC249C-8C5D-41A0-B0B1-9CDBC7EC7727}" type="presParOf" srcId="{7790E058-FEF1-4C2D-8344-99B9E3FD172F}" destId="{48C3F8D6-B058-4B81-8A25-DC3F8F89E03F}" srcOrd="0" destOrd="0" presId="urn:microsoft.com/office/officeart/2005/8/layout/hierarchy6"/>
    <dgm:cxn modelId="{1104D6FE-5B67-4F3E-91CA-102F850F414C}" type="presParOf" srcId="{7790E058-FEF1-4C2D-8344-99B9E3FD172F}" destId="{8FA3C272-78E3-4B99-9FE3-EA8AB11D4102}" srcOrd="1" destOrd="0" presId="urn:microsoft.com/office/officeart/2005/8/layout/hierarchy6"/>
    <dgm:cxn modelId="{C33ED5A6-F12A-4C76-856C-958578BB269F}" type="presParOf" srcId="{8FA3C272-78E3-4B99-9FE3-EA8AB11D4102}" destId="{F6BAC2A7-E807-44B7-956B-C7E5C20819E8}" srcOrd="0" destOrd="0" presId="urn:microsoft.com/office/officeart/2005/8/layout/hierarchy6"/>
    <dgm:cxn modelId="{4D8595B8-4820-4F77-A8DF-B4ED25B01EFB}" type="presParOf" srcId="{8FA3C272-78E3-4B99-9FE3-EA8AB11D4102}" destId="{6D51F4CA-ECE5-4ABC-9A45-70559D91D806}" srcOrd="1" destOrd="0" presId="urn:microsoft.com/office/officeart/2005/8/layout/hierarchy6"/>
    <dgm:cxn modelId="{3E6C3CB0-4B12-4F89-A9B1-C7682171FDAF}" type="presParOf" srcId="{6D51F4CA-ECE5-4ABC-9A45-70559D91D806}" destId="{7AFDBF81-C283-47F6-A1E2-3103E9DB74C5}" srcOrd="0" destOrd="0" presId="urn:microsoft.com/office/officeart/2005/8/layout/hierarchy6"/>
    <dgm:cxn modelId="{DCDA2890-B61E-4F13-9281-1D5E70A75847}" type="presParOf" srcId="{6D51F4CA-ECE5-4ABC-9A45-70559D91D806}" destId="{E4D4878F-F917-4C62-804A-8EBF14FA199B}" srcOrd="1" destOrd="0" presId="urn:microsoft.com/office/officeart/2005/8/layout/hierarchy6"/>
    <dgm:cxn modelId="{A4260309-39C9-45A8-BBBD-C93F725CE22B}" type="presParOf" srcId="{E4D4878F-F917-4C62-804A-8EBF14FA199B}" destId="{580D2531-5FCC-4E49-A01A-C0237B91192B}" srcOrd="0" destOrd="0" presId="urn:microsoft.com/office/officeart/2005/8/layout/hierarchy6"/>
    <dgm:cxn modelId="{F377B0D1-2F15-4EE2-A9F3-98B226295185}" type="presParOf" srcId="{E4D4878F-F917-4C62-804A-8EBF14FA199B}" destId="{95B61CDE-7F89-4FC7-A3E6-96CFF6671437}" srcOrd="1" destOrd="0" presId="urn:microsoft.com/office/officeart/2005/8/layout/hierarchy6"/>
    <dgm:cxn modelId="{F0912E52-2654-4256-86FA-7E74330FD8CD}" type="presParOf" srcId="{95B61CDE-7F89-4FC7-A3E6-96CFF6671437}" destId="{6DA3A5EF-488C-4957-B3A1-8FD6D09A10CF}" srcOrd="0" destOrd="0" presId="urn:microsoft.com/office/officeart/2005/8/layout/hierarchy6"/>
    <dgm:cxn modelId="{4BCC8D17-1150-4B1D-BB45-9D1918C1ADC5}" type="presParOf" srcId="{95B61CDE-7F89-4FC7-A3E6-96CFF6671437}" destId="{6014FC80-8EE9-44DE-9CFD-4597274C105C}" srcOrd="1" destOrd="0" presId="urn:microsoft.com/office/officeart/2005/8/layout/hierarchy6"/>
    <dgm:cxn modelId="{E7EB1165-91D5-4EF5-88F0-204D4300BB51}" type="presParOf" srcId="{6014FC80-8EE9-44DE-9CFD-4597274C105C}" destId="{945C24FC-20C5-4327-AEA5-31A5112C7134}" srcOrd="0" destOrd="0" presId="urn:microsoft.com/office/officeart/2005/8/layout/hierarchy6"/>
    <dgm:cxn modelId="{6165C879-E33D-4E47-819C-8CAC90524EBE}" type="presParOf" srcId="{6014FC80-8EE9-44DE-9CFD-4597274C105C}" destId="{76074A61-FDC7-4D56-8948-0416D71C856A}" srcOrd="1" destOrd="0" presId="urn:microsoft.com/office/officeart/2005/8/layout/hierarchy6"/>
    <dgm:cxn modelId="{839355BA-262C-469C-9AC0-39184F7AC92A}" type="presParOf" srcId="{76074A61-FDC7-4D56-8948-0416D71C856A}" destId="{AF791E74-28C9-4D42-95CC-9A0E845BB9C5}" srcOrd="0" destOrd="0" presId="urn:microsoft.com/office/officeart/2005/8/layout/hierarchy6"/>
    <dgm:cxn modelId="{DAE1E989-033C-4C96-80B6-1853BA7C9B49}" type="presParOf" srcId="{76074A61-FDC7-4D56-8948-0416D71C856A}" destId="{755B978C-4A0B-46FD-B041-8B224994956A}" srcOrd="1" destOrd="0" presId="urn:microsoft.com/office/officeart/2005/8/layout/hierarchy6"/>
    <dgm:cxn modelId="{D1A655BA-D50D-462E-8031-1B69FF612DB6}" type="presParOf" srcId="{6014FC80-8EE9-44DE-9CFD-4597274C105C}" destId="{84884456-E630-4902-8E9F-DFE8C2C38677}" srcOrd="2" destOrd="0" presId="urn:microsoft.com/office/officeart/2005/8/layout/hierarchy6"/>
    <dgm:cxn modelId="{CB7AF073-7809-42E2-AF06-245BEBDD4D33}" type="presParOf" srcId="{6014FC80-8EE9-44DE-9CFD-4597274C105C}" destId="{50C88CCC-22E7-4609-8D8A-DB4FB7186249}" srcOrd="3" destOrd="0" presId="urn:microsoft.com/office/officeart/2005/8/layout/hierarchy6"/>
    <dgm:cxn modelId="{36FEFE92-8AC3-4C17-BA9B-CD5C7CCFA1C9}" type="presParOf" srcId="{50C88CCC-22E7-4609-8D8A-DB4FB7186249}" destId="{9B78256A-2E4B-49C5-8815-02BCEDCEA95E}" srcOrd="0" destOrd="0" presId="urn:microsoft.com/office/officeart/2005/8/layout/hierarchy6"/>
    <dgm:cxn modelId="{E43B3C9A-938E-4A5E-9001-81C742CFDDEB}" type="presParOf" srcId="{50C88CCC-22E7-4609-8D8A-DB4FB7186249}" destId="{BA9297FD-52C1-44EC-ADD0-310539A07641}" srcOrd="1" destOrd="0" presId="urn:microsoft.com/office/officeart/2005/8/layout/hierarchy6"/>
    <dgm:cxn modelId="{EE1A4F04-CF8C-4977-948F-40122F8F35DE}" type="presParOf" srcId="{BA9297FD-52C1-44EC-ADD0-310539A07641}" destId="{5EDD8BDD-330D-4C5D-AA7B-6A14F974265D}" srcOrd="0" destOrd="0" presId="urn:microsoft.com/office/officeart/2005/8/layout/hierarchy6"/>
    <dgm:cxn modelId="{1393BEBC-D177-4D0F-A0F6-95C65D91FE50}" type="presParOf" srcId="{BA9297FD-52C1-44EC-ADD0-310539A07641}" destId="{8EDCD2E7-7C9E-4A84-9B80-A46C4507969C}" srcOrd="1" destOrd="0" presId="urn:microsoft.com/office/officeart/2005/8/layout/hierarchy6"/>
    <dgm:cxn modelId="{142D8E98-4749-4647-8CBF-6BFEB434C385}" type="presParOf" srcId="{8EDCD2E7-7C9E-4A84-9B80-A46C4507969C}" destId="{0CF23F32-1D1B-4DC8-8D47-93AE06C406F9}" srcOrd="0" destOrd="0" presId="urn:microsoft.com/office/officeart/2005/8/layout/hierarchy6"/>
    <dgm:cxn modelId="{9CBF6B8D-87EA-4BFB-8B3C-CA1BC8089C79}" type="presParOf" srcId="{8EDCD2E7-7C9E-4A84-9B80-A46C4507969C}" destId="{450C1A24-42C1-4EC2-B215-DFB0720BE0EF}" srcOrd="1" destOrd="0" presId="urn:microsoft.com/office/officeart/2005/8/layout/hierarchy6"/>
    <dgm:cxn modelId="{BF60F5F5-71D8-43DF-B4C3-E3A8F24F6335}" type="presParOf" srcId="{419D581C-42E6-42ED-A0DE-4E376694D01E}" destId="{7082C36C-009A-48BB-9862-7BB97CEEB516}" srcOrd="8" destOrd="0" presId="urn:microsoft.com/office/officeart/2005/8/layout/hierarchy6"/>
    <dgm:cxn modelId="{AADCE3FA-921B-4BBC-916E-636C5C0EA475}" type="presParOf" srcId="{419D581C-42E6-42ED-A0DE-4E376694D01E}" destId="{32E494E4-389D-477B-85AD-D8B6BFC46FF6}" srcOrd="9" destOrd="0" presId="urn:microsoft.com/office/officeart/2005/8/layout/hierarchy6"/>
    <dgm:cxn modelId="{714CE4E1-F421-486C-8121-A321A9DF9099}" type="presParOf" srcId="{32E494E4-389D-477B-85AD-D8B6BFC46FF6}" destId="{5AD94366-7FB5-4E72-9A6E-F992F7133D52}" srcOrd="0" destOrd="0" presId="urn:microsoft.com/office/officeart/2005/8/layout/hierarchy6"/>
    <dgm:cxn modelId="{61705671-D679-4EB8-83B7-8EA2972E3599}" type="presParOf" srcId="{32E494E4-389D-477B-85AD-D8B6BFC46FF6}" destId="{BE253AE3-DC0D-4779-9FAC-1680FE231EF3}" srcOrd="1" destOrd="0" presId="urn:microsoft.com/office/officeart/2005/8/layout/hierarchy6"/>
    <dgm:cxn modelId="{EA9C5FC6-662A-4AED-BCA5-2BC97D693C4F}" type="presParOf" srcId="{BE253AE3-DC0D-4779-9FAC-1680FE231EF3}" destId="{BBC35997-3AA3-451A-8043-99C9FB1ABAF8}" srcOrd="0" destOrd="0" presId="urn:microsoft.com/office/officeart/2005/8/layout/hierarchy6"/>
    <dgm:cxn modelId="{7AEAC614-5BEC-4B1D-988B-E4BE701F82CE}" type="presParOf" srcId="{BE253AE3-DC0D-4779-9FAC-1680FE231EF3}" destId="{8742F8D0-6DF3-402A-9677-04EF19611A1C}" srcOrd="1" destOrd="0" presId="urn:microsoft.com/office/officeart/2005/8/layout/hierarchy6"/>
    <dgm:cxn modelId="{1EEAB6E9-C2BD-4084-8218-D90E26FBECED}" type="presParOf" srcId="{8742F8D0-6DF3-402A-9677-04EF19611A1C}" destId="{A8CC417F-5D1F-456E-A3BD-B02773637F50}" srcOrd="0" destOrd="0" presId="urn:microsoft.com/office/officeart/2005/8/layout/hierarchy6"/>
    <dgm:cxn modelId="{88E3D306-3EDD-497B-9DC1-9FCB25CB148A}" type="presParOf" srcId="{8742F8D0-6DF3-402A-9677-04EF19611A1C}" destId="{652AE43C-8A3E-41AA-867F-C6ED5CB5B388}" srcOrd="1" destOrd="0" presId="urn:microsoft.com/office/officeart/2005/8/layout/hierarchy6"/>
    <dgm:cxn modelId="{361393AC-38F7-4163-82AB-A0925A03229D}" type="presParOf" srcId="{652AE43C-8A3E-41AA-867F-C6ED5CB5B388}" destId="{90FF84B9-2679-4BCF-BFF8-62F6001E86E0}" srcOrd="0" destOrd="0" presId="urn:microsoft.com/office/officeart/2005/8/layout/hierarchy6"/>
    <dgm:cxn modelId="{1CD473C2-F9FC-4531-97D8-1051BE05EA0B}" type="presParOf" srcId="{652AE43C-8A3E-41AA-867F-C6ED5CB5B388}" destId="{3EB45140-6CF2-4933-B592-02D7083C832F}" srcOrd="1" destOrd="0" presId="urn:microsoft.com/office/officeart/2005/8/layout/hierarchy6"/>
    <dgm:cxn modelId="{3AFC8558-6187-44C3-98DC-565679002FCC}" type="presParOf" srcId="{3EB45140-6CF2-4933-B592-02D7083C832F}" destId="{24BE54CC-5833-4835-B620-F0B5B1F509FD}" srcOrd="0" destOrd="0" presId="urn:microsoft.com/office/officeart/2005/8/layout/hierarchy6"/>
    <dgm:cxn modelId="{9A71517C-950E-4878-B643-BD07CA496BF9}" type="presParOf" srcId="{3EB45140-6CF2-4933-B592-02D7083C832F}" destId="{28320978-7388-40A1-B353-6E6524883C2F}" srcOrd="1" destOrd="0" presId="urn:microsoft.com/office/officeart/2005/8/layout/hierarchy6"/>
    <dgm:cxn modelId="{A226B5AC-3D32-4D1F-9FD6-D120B19528DE}" type="presParOf" srcId="{28320978-7388-40A1-B353-6E6524883C2F}" destId="{2499121B-8CD4-4E03-BB08-44E21B0CDB5E}" srcOrd="0" destOrd="0" presId="urn:microsoft.com/office/officeart/2005/8/layout/hierarchy6"/>
    <dgm:cxn modelId="{744ECFE2-29DC-4F61-982F-31C510A0041E}" type="presParOf" srcId="{28320978-7388-40A1-B353-6E6524883C2F}" destId="{7BD2A41F-7A5C-4F27-B9E1-EECA05D18B24}" srcOrd="1" destOrd="0" presId="urn:microsoft.com/office/officeart/2005/8/layout/hierarchy6"/>
    <dgm:cxn modelId="{6E5B2DF4-B528-45BE-A6C2-FBC7B5B0A19E}" type="presParOf" srcId="{7BD2A41F-7A5C-4F27-B9E1-EECA05D18B24}" destId="{2F062646-6489-4709-BE9C-31F6EAD26ADF}" srcOrd="0" destOrd="0" presId="urn:microsoft.com/office/officeart/2005/8/layout/hierarchy6"/>
    <dgm:cxn modelId="{A705B873-DE9E-41BA-B21F-355D9475BA12}" type="presParOf" srcId="{7BD2A41F-7A5C-4F27-B9E1-EECA05D18B24}" destId="{B3550E92-92C6-4012-8AD9-49E82FECE03A}" srcOrd="1" destOrd="0" presId="urn:microsoft.com/office/officeart/2005/8/layout/hierarchy6"/>
    <dgm:cxn modelId="{541CD94E-3A2B-4A4F-A7A9-D1943F60F65A}" type="presParOf" srcId="{B3550E92-92C6-4012-8AD9-49E82FECE03A}" destId="{1B148D48-F1D5-40AB-BD74-3D3230FD8E40}" srcOrd="0" destOrd="0" presId="urn:microsoft.com/office/officeart/2005/8/layout/hierarchy6"/>
    <dgm:cxn modelId="{0190DC97-55F3-43B4-A228-AE2F214365DC}" type="presParOf" srcId="{B3550E92-92C6-4012-8AD9-49E82FECE03A}" destId="{E073D2E7-930A-485E-AEAF-BF067411B1D8}" srcOrd="1" destOrd="0" presId="urn:microsoft.com/office/officeart/2005/8/layout/hierarchy6"/>
    <dgm:cxn modelId="{FE7BCE86-5EBA-44DB-BCBC-69EEB11FA3B6}" type="presParOf" srcId="{E073D2E7-930A-485E-AEAF-BF067411B1D8}" destId="{85C9A307-17AB-4045-913F-74F2D540C777}" srcOrd="0" destOrd="0" presId="urn:microsoft.com/office/officeart/2005/8/layout/hierarchy6"/>
    <dgm:cxn modelId="{752CC011-9E38-4600-ABA4-0FF779EA8A68}" type="presParOf" srcId="{E073D2E7-930A-485E-AEAF-BF067411B1D8}" destId="{CBFA8138-C34D-442E-8360-9EB04A607BB8}" srcOrd="1" destOrd="0" presId="urn:microsoft.com/office/officeart/2005/8/layout/hierarchy6"/>
    <dgm:cxn modelId="{73407B29-83B9-403C-912C-733F1860C2D1}" type="presParOf" srcId="{CBFA8138-C34D-442E-8360-9EB04A607BB8}" destId="{9035C96E-DC1D-450E-8822-25B385352ED6}" srcOrd="0" destOrd="0" presId="urn:microsoft.com/office/officeart/2005/8/layout/hierarchy6"/>
    <dgm:cxn modelId="{87878F71-C9CA-4633-AB28-A97D95800EDA}" type="presParOf" srcId="{CBFA8138-C34D-442E-8360-9EB04A607BB8}" destId="{0872AAA8-EE45-42CC-A4C7-7850AFF0C1E7}" srcOrd="1" destOrd="0" presId="urn:microsoft.com/office/officeart/2005/8/layout/hierarchy6"/>
    <dgm:cxn modelId="{522CEE51-AF81-4553-BB78-15BAF86D1929}" type="presParOf" srcId="{0872AAA8-EE45-42CC-A4C7-7850AFF0C1E7}" destId="{7DB65107-9930-4AB3-B0C1-666338CCB211}" srcOrd="0" destOrd="0" presId="urn:microsoft.com/office/officeart/2005/8/layout/hierarchy6"/>
    <dgm:cxn modelId="{E0A5BF6D-6DFE-4393-BCF9-375CE8F86FD0}" type="presParOf" srcId="{0872AAA8-EE45-42CC-A4C7-7850AFF0C1E7}" destId="{6C567BF5-2D8D-484E-BE3E-9A89BCB31FCA}" srcOrd="1" destOrd="0" presId="urn:microsoft.com/office/officeart/2005/8/layout/hierarchy6"/>
    <dgm:cxn modelId="{FE7919FE-DEBC-4A41-ADC1-765F034D4BE2}" type="presParOf" srcId="{CBFA8138-C34D-442E-8360-9EB04A607BB8}" destId="{5EEDA208-9612-4B7D-AC92-7D6B9617EFDC}" srcOrd="2" destOrd="0" presId="urn:microsoft.com/office/officeart/2005/8/layout/hierarchy6"/>
    <dgm:cxn modelId="{01C23F73-7562-4FE6-83B0-C7492827C9D1}" type="presParOf" srcId="{CBFA8138-C34D-442E-8360-9EB04A607BB8}" destId="{8C5600CF-81C1-442A-A8CA-8E413A42ECE8}" srcOrd="3" destOrd="0" presId="urn:microsoft.com/office/officeart/2005/8/layout/hierarchy6"/>
    <dgm:cxn modelId="{EFDDF419-2E6C-45E3-9902-E3B535894205}" type="presParOf" srcId="{8C5600CF-81C1-442A-A8CA-8E413A42ECE8}" destId="{3AA0CFF2-2CF3-4C9B-BF6D-A7BE98957F7B}" srcOrd="0" destOrd="0" presId="urn:microsoft.com/office/officeart/2005/8/layout/hierarchy6"/>
    <dgm:cxn modelId="{D770C232-5507-48FF-8A15-6C8318252A8F}" type="presParOf" srcId="{8C5600CF-81C1-442A-A8CA-8E413A42ECE8}" destId="{ECBC8AAA-2F92-4C8D-9FE0-4C53964CE483}" srcOrd="1" destOrd="0" presId="urn:microsoft.com/office/officeart/2005/8/layout/hierarchy6"/>
    <dgm:cxn modelId="{527CE229-BD8B-456C-B37B-0DC9C57B3D77}" type="presParOf" srcId="{ECBC8AAA-2F92-4C8D-9FE0-4C53964CE483}" destId="{D8C4F9C7-BD13-4D80-BEED-11BD37A13546}" srcOrd="0" destOrd="0" presId="urn:microsoft.com/office/officeart/2005/8/layout/hierarchy6"/>
    <dgm:cxn modelId="{9E819D7C-D810-4D28-A048-43A1B7908B67}" type="presParOf" srcId="{ECBC8AAA-2F92-4C8D-9FE0-4C53964CE483}" destId="{BBE49DE8-F3BD-4CE0-9B08-9C5741656293}" srcOrd="1" destOrd="0" presId="urn:microsoft.com/office/officeart/2005/8/layout/hierarchy6"/>
    <dgm:cxn modelId="{B9261FF1-3A7E-468A-B4E8-B7B6FEA22CE8}" type="presParOf" srcId="{BBE49DE8-F3BD-4CE0-9B08-9C5741656293}" destId="{B43222A6-4E3E-4CD1-B2A0-9E89BA12AEDF}" srcOrd="0" destOrd="0" presId="urn:microsoft.com/office/officeart/2005/8/layout/hierarchy6"/>
    <dgm:cxn modelId="{E8288CC0-2457-4958-9D9A-42070EB52DD3}" type="presParOf" srcId="{BBE49DE8-F3BD-4CE0-9B08-9C5741656293}" destId="{88B98FDF-3947-4E04-8ADB-336F6FDED6A7}" srcOrd="1" destOrd="0" presId="urn:microsoft.com/office/officeart/2005/8/layout/hierarchy6"/>
    <dgm:cxn modelId="{35325FA3-55CE-4A54-A5A6-C7065CC0DCE7}" type="presParOf" srcId="{CBFA8138-C34D-442E-8360-9EB04A607BB8}" destId="{6AC1E1B4-5CFF-4B10-8A71-048451882779}" srcOrd="4" destOrd="0" presId="urn:microsoft.com/office/officeart/2005/8/layout/hierarchy6"/>
    <dgm:cxn modelId="{52B1E302-698F-4923-B375-C3941F5C7E51}" type="presParOf" srcId="{CBFA8138-C34D-442E-8360-9EB04A607BB8}" destId="{853FA29E-4B68-490D-ACE1-B3FFAB8C5576}" srcOrd="5" destOrd="0" presId="urn:microsoft.com/office/officeart/2005/8/layout/hierarchy6"/>
    <dgm:cxn modelId="{21B5AB9B-1EE7-4BA2-845B-DE78C98C5D7B}" type="presParOf" srcId="{853FA29E-4B68-490D-ACE1-B3FFAB8C5576}" destId="{1788991F-77CD-41A3-8ED5-947D40D30605}" srcOrd="0" destOrd="0" presId="urn:microsoft.com/office/officeart/2005/8/layout/hierarchy6"/>
    <dgm:cxn modelId="{CCFBC3EC-795E-48C9-A216-8CE6008624CA}" type="presParOf" srcId="{853FA29E-4B68-490D-ACE1-B3FFAB8C5576}" destId="{F2C22E54-2A7E-4D05-B076-EADE74AEA1C6}" srcOrd="1" destOrd="0" presId="urn:microsoft.com/office/officeart/2005/8/layout/hierarchy6"/>
    <dgm:cxn modelId="{5FDD4974-25A9-4275-BAC9-DFA3811B2D1A}" type="presParOf" srcId="{419D581C-42E6-42ED-A0DE-4E376694D01E}" destId="{6C3BCBE6-3617-4A55-950C-3964B0C9E133}" srcOrd="10" destOrd="0" presId="urn:microsoft.com/office/officeart/2005/8/layout/hierarchy6"/>
    <dgm:cxn modelId="{820C96FF-E2F3-476A-B18E-2034296953E5}" type="presParOf" srcId="{419D581C-42E6-42ED-A0DE-4E376694D01E}" destId="{65AD83F4-E949-4A0F-B66E-497CA14C6B0F}" srcOrd="11" destOrd="0" presId="urn:microsoft.com/office/officeart/2005/8/layout/hierarchy6"/>
    <dgm:cxn modelId="{5D570D8A-5C57-47B9-8EAA-4ED1FEB87810}" type="presParOf" srcId="{65AD83F4-E949-4A0F-B66E-497CA14C6B0F}" destId="{39532591-1CAA-4302-B214-561FFB4BF1EA}" srcOrd="0" destOrd="0" presId="urn:microsoft.com/office/officeart/2005/8/layout/hierarchy6"/>
    <dgm:cxn modelId="{9409D452-8A1D-422B-A116-9FFCA6F632C3}" type="presParOf" srcId="{65AD83F4-E949-4A0F-B66E-497CA14C6B0F}" destId="{5BE59128-4872-41B8-8F49-1B4FC44ACF9D}" srcOrd="1" destOrd="0" presId="urn:microsoft.com/office/officeart/2005/8/layout/hierarchy6"/>
    <dgm:cxn modelId="{DB4B29B5-7EEC-4778-9CBE-1A9079BE484D}" type="presParOf" srcId="{5BE59128-4872-41B8-8F49-1B4FC44ACF9D}" destId="{F3EE20B4-7DC9-4480-94FE-DE61110CCDA2}" srcOrd="0" destOrd="0" presId="urn:microsoft.com/office/officeart/2005/8/layout/hierarchy6"/>
    <dgm:cxn modelId="{F2C2E2F4-AF91-4717-9B54-6CAB624057A8}" type="presParOf" srcId="{5BE59128-4872-41B8-8F49-1B4FC44ACF9D}" destId="{88DBB195-5065-4329-B255-4FBE892AE6CF}" srcOrd="1" destOrd="0" presId="urn:microsoft.com/office/officeart/2005/8/layout/hierarchy6"/>
    <dgm:cxn modelId="{2139535D-8FC5-4205-9DA4-675CBFA6DE54}" type="presParOf" srcId="{88DBB195-5065-4329-B255-4FBE892AE6CF}" destId="{4E6F0A2D-8DDF-4268-AD94-8D1227EC38D3}" srcOrd="0" destOrd="0" presId="urn:microsoft.com/office/officeart/2005/8/layout/hierarchy6"/>
    <dgm:cxn modelId="{D13B57CC-EDAD-47BE-B8A8-9EFA1638BD99}" type="presParOf" srcId="{88DBB195-5065-4329-B255-4FBE892AE6CF}" destId="{CEF85AB5-C4FF-4C07-B393-A05E790D54E2}" srcOrd="1" destOrd="0" presId="urn:microsoft.com/office/officeart/2005/8/layout/hierarchy6"/>
    <dgm:cxn modelId="{6D2BB2D2-F762-4A3D-9075-481F7F3C51CC}" type="presParOf" srcId="{CEF85AB5-C4FF-4C07-B393-A05E790D54E2}" destId="{43A4421F-5042-4DD2-A94F-F4E7BBB233B2}" srcOrd="0" destOrd="0" presId="urn:microsoft.com/office/officeart/2005/8/layout/hierarchy6"/>
    <dgm:cxn modelId="{473DEBC5-C143-4799-B323-109DB9ED9AD2}" type="presParOf" srcId="{CEF85AB5-C4FF-4C07-B393-A05E790D54E2}" destId="{639F02F8-E2D0-446F-98E0-064A4FE48120}" srcOrd="1" destOrd="0" presId="urn:microsoft.com/office/officeart/2005/8/layout/hierarchy6"/>
    <dgm:cxn modelId="{73196AE2-BA49-4A39-A8FB-A4696DF079C5}" type="presParOf" srcId="{639F02F8-E2D0-446F-98E0-064A4FE48120}" destId="{3CC879E4-51D5-4CFB-9E26-1BE89DA7F1BC}" srcOrd="0" destOrd="0" presId="urn:microsoft.com/office/officeart/2005/8/layout/hierarchy6"/>
    <dgm:cxn modelId="{56F285A0-500E-466D-B1BD-619D7341622F}" type="presParOf" srcId="{639F02F8-E2D0-446F-98E0-064A4FE48120}" destId="{B38AACCB-BE81-4EC5-B148-64B52D4BE482}" srcOrd="1" destOrd="0" presId="urn:microsoft.com/office/officeart/2005/8/layout/hierarchy6"/>
    <dgm:cxn modelId="{C73CBDDD-D388-4C24-B352-99C6B22B774D}" type="presParOf" srcId="{B38AACCB-BE81-4EC5-B148-64B52D4BE482}" destId="{100454FC-4B26-4E20-B2E6-8DAE5D3B3370}" srcOrd="0" destOrd="0" presId="urn:microsoft.com/office/officeart/2005/8/layout/hierarchy6"/>
    <dgm:cxn modelId="{3115C946-3646-46C5-9A0C-36B3591AC527}" type="presParOf" srcId="{B38AACCB-BE81-4EC5-B148-64B52D4BE482}" destId="{A8772C98-EEAD-4CF1-9C24-51D4370C445F}" srcOrd="1" destOrd="0" presId="urn:microsoft.com/office/officeart/2005/8/layout/hierarchy6"/>
    <dgm:cxn modelId="{1EA75EFB-76BC-4195-BC3E-6B8EB67B6476}" type="presParOf" srcId="{A8772C98-EEAD-4CF1-9C24-51D4370C445F}" destId="{9098BA6C-2034-41A0-880D-028A694952FE}" srcOrd="0" destOrd="0" presId="urn:microsoft.com/office/officeart/2005/8/layout/hierarchy6"/>
    <dgm:cxn modelId="{1EE1607D-7E55-4E58-90F4-1A8F10CC49CB}" type="presParOf" srcId="{A8772C98-EEAD-4CF1-9C24-51D4370C445F}" destId="{CAB29E2B-E511-4F5A-82BE-C802E853D222}" srcOrd="1" destOrd="0" presId="urn:microsoft.com/office/officeart/2005/8/layout/hierarchy6"/>
    <dgm:cxn modelId="{CF1BFD06-1B5C-4CD9-85E6-F5E7B05BB1FA}" type="presParOf" srcId="{CAB29E2B-E511-4F5A-82BE-C802E853D222}" destId="{E36D59BC-5511-4349-9760-C55FE15C9191}" srcOrd="0" destOrd="0" presId="urn:microsoft.com/office/officeart/2005/8/layout/hierarchy6"/>
    <dgm:cxn modelId="{9FD8F9C9-BFD7-4EA3-8CF6-8FC454F177C4}" type="presParOf" srcId="{CAB29E2B-E511-4F5A-82BE-C802E853D222}" destId="{05C79CD8-FBAD-44B2-B082-8A1B91C48FE0}" srcOrd="1" destOrd="0" presId="urn:microsoft.com/office/officeart/2005/8/layout/hierarchy6"/>
    <dgm:cxn modelId="{06983E05-93FA-47CA-87B0-B7E114CA498F}" type="presParOf" srcId="{05C79CD8-FBAD-44B2-B082-8A1B91C48FE0}" destId="{5495ED7D-E52D-4488-81DB-77054099EB0C}" srcOrd="0" destOrd="0" presId="urn:microsoft.com/office/officeart/2005/8/layout/hierarchy6"/>
    <dgm:cxn modelId="{C859ED90-285F-4D6B-89C0-198DBE1ABC35}" type="presParOf" srcId="{05C79CD8-FBAD-44B2-B082-8A1B91C48FE0}" destId="{8E3209DF-9F18-464D-884E-188C32D9FFD4}" srcOrd="1" destOrd="0" presId="urn:microsoft.com/office/officeart/2005/8/layout/hierarchy6"/>
    <dgm:cxn modelId="{45147A9A-9A62-41C2-82FB-080269FB6BF7}" type="presParOf" srcId="{8E3209DF-9F18-464D-884E-188C32D9FFD4}" destId="{95C2DB8C-AE7D-46A2-A6EF-32D7F572D230}" srcOrd="0" destOrd="0" presId="urn:microsoft.com/office/officeart/2005/8/layout/hierarchy6"/>
    <dgm:cxn modelId="{47012458-A950-4211-8B66-3F6E54444E46}" type="presParOf" srcId="{8E3209DF-9F18-464D-884E-188C32D9FFD4}" destId="{87577DC0-758D-423D-8B58-4EB28BD7D475}" srcOrd="1" destOrd="0" presId="urn:microsoft.com/office/officeart/2005/8/layout/hierarchy6"/>
    <dgm:cxn modelId="{1CCC89C7-68B3-4193-85F6-3F84FC81C218}" type="presParOf" srcId="{87577DC0-758D-423D-8B58-4EB28BD7D475}" destId="{4834593D-37D1-4FA0-97F3-A2B7B8C1399A}" srcOrd="0" destOrd="0" presId="urn:microsoft.com/office/officeart/2005/8/layout/hierarchy6"/>
    <dgm:cxn modelId="{525BA31D-DBF6-40A6-B170-182A0C6203DB}" type="presParOf" srcId="{87577DC0-758D-423D-8B58-4EB28BD7D475}" destId="{38F4FA00-869A-4F0C-823A-7A312BB7C62C}" srcOrd="1" destOrd="0" presId="urn:microsoft.com/office/officeart/2005/8/layout/hierarchy6"/>
    <dgm:cxn modelId="{8F4273D5-592A-4030-864C-3C788A1859F4}" type="presParOf" srcId="{B38AACCB-BE81-4EC5-B148-64B52D4BE482}" destId="{ADB2DBB0-9B49-42B4-BB31-17654A4C544B}" srcOrd="2" destOrd="0" presId="urn:microsoft.com/office/officeart/2005/8/layout/hierarchy6"/>
    <dgm:cxn modelId="{128AE389-6BA3-4C01-B103-173DC1F52BFB}" type="presParOf" srcId="{B38AACCB-BE81-4EC5-B148-64B52D4BE482}" destId="{612B2CBF-C774-4370-B139-A721C5791485}" srcOrd="3" destOrd="0" presId="urn:microsoft.com/office/officeart/2005/8/layout/hierarchy6"/>
    <dgm:cxn modelId="{74910204-03E4-4C15-8772-B85E8CA4403B}" type="presParOf" srcId="{612B2CBF-C774-4370-B139-A721C5791485}" destId="{A5DA0335-4054-485B-BD8B-ED4B4B22197F}" srcOrd="0" destOrd="0" presId="urn:microsoft.com/office/officeart/2005/8/layout/hierarchy6"/>
    <dgm:cxn modelId="{BA6DDD3F-6397-46BA-969B-59D67EDD6DD6}" type="presParOf" srcId="{612B2CBF-C774-4370-B139-A721C5791485}" destId="{468C1707-A8FE-4C26-BA7A-CC04E370D1DC}" srcOrd="1" destOrd="0" presId="urn:microsoft.com/office/officeart/2005/8/layout/hierarchy6"/>
    <dgm:cxn modelId="{45E4A94E-0196-4529-A709-B8CE6AC53D02}" type="presParOf" srcId="{468C1707-A8FE-4C26-BA7A-CC04E370D1DC}" destId="{88654969-A4A2-4F12-9EF1-9163F89CEFA8}" srcOrd="0" destOrd="0" presId="urn:microsoft.com/office/officeart/2005/8/layout/hierarchy6"/>
    <dgm:cxn modelId="{7822946C-06D7-4BF7-96E9-4992BFE2E51A}" type="presParOf" srcId="{468C1707-A8FE-4C26-BA7A-CC04E370D1DC}" destId="{9C2F6119-6A14-48AC-B6C5-87666720DE93}" srcOrd="1" destOrd="0" presId="urn:microsoft.com/office/officeart/2005/8/layout/hierarchy6"/>
    <dgm:cxn modelId="{726F8F17-2B07-4D95-8831-21B7D850D522}" type="presParOf" srcId="{9C2F6119-6A14-48AC-B6C5-87666720DE93}" destId="{ECCCC7BC-A046-4F9E-9862-D02F6C049CDF}" srcOrd="0" destOrd="0" presId="urn:microsoft.com/office/officeart/2005/8/layout/hierarchy6"/>
    <dgm:cxn modelId="{FCB7EA40-05D6-4551-AC7B-5F0152AEAC90}" type="presParOf" srcId="{9C2F6119-6A14-48AC-B6C5-87666720DE93}" destId="{BDBAC6E4-4CB0-4CA6-BAFD-75A66B308D0C}" srcOrd="1" destOrd="0" presId="urn:microsoft.com/office/officeart/2005/8/layout/hierarchy6"/>
    <dgm:cxn modelId="{8470CA2C-096E-4D3F-83E0-08AB86F35741}" type="presParOf" srcId="{BDBAC6E4-4CB0-4CA6-BAFD-75A66B308D0C}" destId="{9258162A-6909-4E50-B855-8999256A166F}" srcOrd="0" destOrd="0" presId="urn:microsoft.com/office/officeart/2005/8/layout/hierarchy6"/>
    <dgm:cxn modelId="{11A727EE-9846-42E5-B7D7-A75A8DBD6D62}" type="presParOf" srcId="{BDBAC6E4-4CB0-4CA6-BAFD-75A66B308D0C}" destId="{7EB2C5BD-2A34-40A2-83FD-9BFB1E6D3EFF}" srcOrd="1" destOrd="0" presId="urn:microsoft.com/office/officeart/2005/8/layout/hierarchy6"/>
    <dgm:cxn modelId="{09762C40-FD95-481C-8675-A1D3B6F620BB}" type="presParOf" srcId="{7EB2C5BD-2A34-40A2-83FD-9BFB1E6D3EFF}" destId="{9080DED6-C075-4894-B680-DEB32EDD1D2A}" srcOrd="0" destOrd="0" presId="urn:microsoft.com/office/officeart/2005/8/layout/hierarchy6"/>
    <dgm:cxn modelId="{29A4E087-73C5-4E35-A28B-E45245A19094}" type="presParOf" srcId="{7EB2C5BD-2A34-40A2-83FD-9BFB1E6D3EFF}" destId="{6EE7509D-DE13-47CC-A4CC-A5904EBBB8B0}" srcOrd="1" destOrd="0" presId="urn:microsoft.com/office/officeart/2005/8/layout/hierarchy6"/>
    <dgm:cxn modelId="{2F420962-D7F5-459B-851F-0B676906E1AF}" type="presParOf" srcId="{7E63A128-A813-4655-950A-C65DFF261676}" destId="{25E1588D-98B8-4B5C-AA7C-6517A53362B0}"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BA79C8-EDA1-4F85-ABCD-F357590C0580}" type="doc">
      <dgm:prSet loTypeId="urn:microsoft.com/office/officeart/2009/layout/CircleArrowProcess" loCatId="cycle" qsTypeId="urn:microsoft.com/office/officeart/2005/8/quickstyle/simple5" qsCatId="simple" csTypeId="urn:microsoft.com/office/officeart/2005/8/colors/accent6_2" csCatId="accent6" phldr="1"/>
      <dgm:spPr/>
      <dgm:t>
        <a:bodyPr/>
        <a:lstStyle/>
        <a:p>
          <a:pPr latinLnBrk="1"/>
          <a:endParaRPr lang="ko-KR" altLang="en-US"/>
        </a:p>
      </dgm:t>
    </dgm:pt>
    <dgm:pt modelId="{3B1F6707-6879-4815-B1BD-3D536636E1B5}">
      <dgm:prSet phldrT="[텍스트]" custT="1"/>
      <dgm:spPr/>
      <dgm:t>
        <a:bodyPr/>
        <a:lstStyle/>
        <a:p>
          <a:pPr latinLnBrk="1"/>
          <a:r>
            <a:rPr lang="ko-KR" altLang="en-US" sz="1600" dirty="0"/>
            <a:t>자부심</a:t>
          </a:r>
          <a:r>
            <a:rPr lang="en-US" altLang="ko-KR" sz="1600" dirty="0"/>
            <a:t>(Pride)</a:t>
          </a:r>
          <a:endParaRPr lang="ko-KR" altLang="en-US" sz="1600" dirty="0"/>
        </a:p>
      </dgm:t>
    </dgm:pt>
    <dgm:pt modelId="{30AEEA36-1BF7-46E4-A807-11E470D0A334}" type="parTrans" cxnId="{C46E3BF9-169A-44E2-AFEF-39EABAE88BC7}">
      <dgm:prSet/>
      <dgm:spPr/>
      <dgm:t>
        <a:bodyPr/>
        <a:lstStyle/>
        <a:p>
          <a:pPr latinLnBrk="1"/>
          <a:endParaRPr lang="ko-KR" altLang="en-US"/>
        </a:p>
      </dgm:t>
    </dgm:pt>
    <dgm:pt modelId="{B9456DBF-119A-43BF-8153-D912C56393A2}" type="sibTrans" cxnId="{C46E3BF9-169A-44E2-AFEF-39EABAE88BC7}">
      <dgm:prSet/>
      <dgm:spPr/>
      <dgm:t>
        <a:bodyPr/>
        <a:lstStyle/>
        <a:p>
          <a:pPr latinLnBrk="1"/>
          <a:endParaRPr lang="ko-KR" altLang="en-US"/>
        </a:p>
      </dgm:t>
    </dgm:pt>
    <dgm:pt modelId="{4CFC2A62-ADDC-404D-896D-F17C2417C876}">
      <dgm:prSet custT="1"/>
      <dgm:spPr/>
      <dgm:t>
        <a:bodyPr/>
        <a:lstStyle/>
        <a:p>
          <a:pPr latinLnBrk="1"/>
          <a:r>
            <a:rPr lang="ko-KR" altLang="en-US" sz="1100" b="1" dirty="0"/>
            <a:t>디자인역량</a:t>
          </a:r>
          <a:r>
            <a:rPr lang="en-US" altLang="ko-KR" sz="1000" dirty="0"/>
            <a:t>(</a:t>
          </a:r>
          <a:r>
            <a:rPr lang="en-US" altLang="ko-KR" sz="1000" dirty="0" err="1"/>
            <a:t>Dsign</a:t>
          </a:r>
          <a:r>
            <a:rPr lang="en-US" altLang="ko-KR" sz="1000" dirty="0"/>
            <a:t> </a:t>
          </a:r>
          <a:r>
            <a:rPr lang="en-US" altLang="ko-KR" sz="1000" dirty="0" err="1"/>
            <a:t>Abilty</a:t>
          </a:r>
          <a:r>
            <a:rPr lang="en-US" altLang="ko-KR" sz="1000" dirty="0"/>
            <a:t>)</a:t>
          </a:r>
          <a:endParaRPr lang="ko-KR" altLang="en-US" sz="1000" dirty="0"/>
        </a:p>
      </dgm:t>
    </dgm:pt>
    <dgm:pt modelId="{8DED4C27-F3D0-4FB0-85AE-47AF4209DB42}" type="parTrans" cxnId="{CE7DACF2-AAFC-42A5-8A07-65664475904A}">
      <dgm:prSet/>
      <dgm:spPr/>
      <dgm:t>
        <a:bodyPr/>
        <a:lstStyle/>
        <a:p>
          <a:pPr latinLnBrk="1"/>
          <a:endParaRPr lang="ko-KR" altLang="en-US"/>
        </a:p>
      </dgm:t>
    </dgm:pt>
    <dgm:pt modelId="{90BCEB8C-69FA-40E3-B8E3-39A2BB4EFDBF}" type="sibTrans" cxnId="{CE7DACF2-AAFC-42A5-8A07-65664475904A}">
      <dgm:prSet/>
      <dgm:spPr/>
      <dgm:t>
        <a:bodyPr/>
        <a:lstStyle/>
        <a:p>
          <a:pPr latinLnBrk="1"/>
          <a:endParaRPr lang="ko-KR" altLang="en-US"/>
        </a:p>
      </dgm:t>
    </dgm:pt>
    <dgm:pt modelId="{2C790AAA-4189-43FB-89A3-9C4EFDD8A829}">
      <dgm:prSet custT="1"/>
      <dgm:spPr/>
      <dgm:t>
        <a:bodyPr/>
        <a:lstStyle/>
        <a:p>
          <a:pPr latinLnBrk="1"/>
          <a:r>
            <a:rPr lang="ko-KR" altLang="en-US" sz="1100" b="1" dirty="0"/>
            <a:t>기술개발</a:t>
          </a:r>
          <a:r>
            <a:rPr lang="en-US" altLang="ko-KR" sz="1000" dirty="0"/>
            <a:t>(Development skill)</a:t>
          </a:r>
          <a:endParaRPr lang="ko-KR" altLang="en-US" sz="1000" dirty="0"/>
        </a:p>
      </dgm:t>
    </dgm:pt>
    <dgm:pt modelId="{84918B4E-60BA-47E8-8ED4-058AF619EC6A}" type="parTrans" cxnId="{19F87142-19B0-494D-BA05-95CCF295BA8B}">
      <dgm:prSet/>
      <dgm:spPr/>
      <dgm:t>
        <a:bodyPr/>
        <a:lstStyle/>
        <a:p>
          <a:pPr latinLnBrk="1"/>
          <a:endParaRPr lang="ko-KR" altLang="en-US"/>
        </a:p>
      </dgm:t>
    </dgm:pt>
    <dgm:pt modelId="{EB2471D8-46FA-4275-9C01-8E18076AE624}" type="sibTrans" cxnId="{19F87142-19B0-494D-BA05-95CCF295BA8B}">
      <dgm:prSet/>
      <dgm:spPr/>
      <dgm:t>
        <a:bodyPr/>
        <a:lstStyle/>
        <a:p>
          <a:pPr latinLnBrk="1"/>
          <a:endParaRPr lang="ko-KR" altLang="en-US"/>
        </a:p>
      </dgm:t>
    </dgm:pt>
    <dgm:pt modelId="{A25AC8FD-0681-4004-8038-C5CF867262F2}">
      <dgm:prSet custT="1"/>
      <dgm:spPr/>
      <dgm:t>
        <a:bodyPr/>
        <a:lstStyle/>
        <a:p>
          <a:pPr latinLnBrk="1"/>
          <a:r>
            <a:rPr lang="ko-KR" altLang="en-US" sz="1600" dirty="0"/>
            <a:t>성장</a:t>
          </a:r>
          <a:r>
            <a:rPr lang="en-US" altLang="ko-KR" sz="1600" dirty="0"/>
            <a:t>(Growth)</a:t>
          </a:r>
          <a:endParaRPr lang="ko-KR" altLang="en-US" sz="1600" dirty="0"/>
        </a:p>
      </dgm:t>
    </dgm:pt>
    <dgm:pt modelId="{3BCACBC0-5AB7-41ED-B5D2-A193E1DBB24A}" type="parTrans" cxnId="{4D074A8B-72E0-4995-9864-31FAAF0A43CE}">
      <dgm:prSet/>
      <dgm:spPr/>
      <dgm:t>
        <a:bodyPr/>
        <a:lstStyle/>
        <a:p>
          <a:pPr latinLnBrk="1"/>
          <a:endParaRPr lang="ko-KR" altLang="en-US"/>
        </a:p>
      </dgm:t>
    </dgm:pt>
    <dgm:pt modelId="{7C595566-AAD6-4725-A351-D12111E1A563}" type="sibTrans" cxnId="{4D074A8B-72E0-4995-9864-31FAAF0A43CE}">
      <dgm:prSet/>
      <dgm:spPr/>
      <dgm:t>
        <a:bodyPr/>
        <a:lstStyle/>
        <a:p>
          <a:pPr latinLnBrk="1"/>
          <a:endParaRPr lang="ko-KR" altLang="en-US"/>
        </a:p>
      </dgm:t>
    </dgm:pt>
    <dgm:pt modelId="{451905FE-67B8-4FAC-978F-007322ED6132}">
      <dgm:prSet custT="1"/>
      <dgm:spPr/>
      <dgm:t>
        <a:bodyPr/>
        <a:lstStyle/>
        <a:p>
          <a:pPr latinLnBrk="1"/>
          <a:r>
            <a:rPr lang="ko-KR" altLang="en-US" sz="1600" dirty="0"/>
            <a:t>신뢰</a:t>
          </a:r>
          <a:r>
            <a:rPr lang="en-US" altLang="ko-KR" sz="1600" dirty="0"/>
            <a:t>(Trust)</a:t>
          </a:r>
          <a:endParaRPr lang="ko-KR" altLang="en-US" sz="1600" dirty="0"/>
        </a:p>
      </dgm:t>
    </dgm:pt>
    <dgm:pt modelId="{62168F00-1BD2-4B80-BFBD-8924846573D9}" type="parTrans" cxnId="{FAA06C87-471B-482D-A1A0-ACD173D90AAE}">
      <dgm:prSet/>
      <dgm:spPr/>
      <dgm:t>
        <a:bodyPr/>
        <a:lstStyle/>
        <a:p>
          <a:pPr latinLnBrk="1"/>
          <a:endParaRPr lang="ko-KR" altLang="en-US"/>
        </a:p>
      </dgm:t>
    </dgm:pt>
    <dgm:pt modelId="{5C8641EB-8454-47C6-8E6B-07C3C853771A}" type="sibTrans" cxnId="{FAA06C87-471B-482D-A1A0-ACD173D90AAE}">
      <dgm:prSet/>
      <dgm:spPr/>
      <dgm:t>
        <a:bodyPr/>
        <a:lstStyle/>
        <a:p>
          <a:pPr latinLnBrk="1"/>
          <a:endParaRPr lang="ko-KR" altLang="en-US"/>
        </a:p>
      </dgm:t>
    </dgm:pt>
    <dgm:pt modelId="{E37EB343-613A-43B3-BA85-4A5EC1303AEA}">
      <dgm:prSet custT="1"/>
      <dgm:spPr/>
      <dgm:t>
        <a:bodyPr/>
        <a:lstStyle/>
        <a:p>
          <a:pPr latinLnBrk="1"/>
          <a:r>
            <a:rPr lang="ko-KR" altLang="en-US" sz="1200" b="1" dirty="0"/>
            <a:t>정직한 운영</a:t>
          </a:r>
          <a:r>
            <a:rPr lang="en-US" altLang="ko-KR" sz="1100" dirty="0"/>
            <a:t>(Honest manage)</a:t>
          </a:r>
          <a:endParaRPr lang="ko-KR" altLang="en-US" sz="1100" dirty="0"/>
        </a:p>
      </dgm:t>
    </dgm:pt>
    <dgm:pt modelId="{700B1A8A-1E06-4CC6-97BB-48D363F20EB4}" type="parTrans" cxnId="{46E593C6-F657-4AA9-A21B-D7AAA783C669}">
      <dgm:prSet/>
      <dgm:spPr/>
      <dgm:t>
        <a:bodyPr/>
        <a:lstStyle/>
        <a:p>
          <a:pPr latinLnBrk="1"/>
          <a:endParaRPr lang="ko-KR" altLang="en-US"/>
        </a:p>
      </dgm:t>
    </dgm:pt>
    <dgm:pt modelId="{D22C6D83-C66D-49D9-AA2D-859A09ED1B63}" type="sibTrans" cxnId="{46E593C6-F657-4AA9-A21B-D7AAA783C669}">
      <dgm:prSet/>
      <dgm:spPr/>
      <dgm:t>
        <a:bodyPr/>
        <a:lstStyle/>
        <a:p>
          <a:pPr latinLnBrk="1"/>
          <a:endParaRPr lang="ko-KR" altLang="en-US"/>
        </a:p>
      </dgm:t>
    </dgm:pt>
    <dgm:pt modelId="{E0C887BD-A498-402F-A78F-34D1F5267D08}">
      <dgm:prSet custT="1"/>
      <dgm:spPr/>
      <dgm:t>
        <a:bodyPr/>
        <a:lstStyle/>
        <a:p>
          <a:pPr latinLnBrk="1"/>
          <a:r>
            <a:rPr lang="ko-KR" altLang="en-US" sz="1100" b="1" dirty="0"/>
            <a:t>완벽한 생산          </a:t>
          </a:r>
          <a:r>
            <a:rPr lang="en-US" altLang="ko-KR" sz="1000" dirty="0"/>
            <a:t>(Absolute Production)</a:t>
          </a:r>
          <a:endParaRPr lang="ko-KR" altLang="en-US" sz="1000" dirty="0"/>
        </a:p>
      </dgm:t>
    </dgm:pt>
    <dgm:pt modelId="{9CCCC66A-AA7C-4704-A515-9BB5B2F97D9F}" type="parTrans" cxnId="{0DD93924-57A4-44BD-9B65-2EC1879DFC8C}">
      <dgm:prSet/>
      <dgm:spPr/>
      <dgm:t>
        <a:bodyPr/>
        <a:lstStyle/>
        <a:p>
          <a:pPr latinLnBrk="1"/>
          <a:endParaRPr lang="ko-KR" altLang="en-US"/>
        </a:p>
      </dgm:t>
    </dgm:pt>
    <dgm:pt modelId="{52717B4C-587E-45EB-997A-244574523461}" type="sibTrans" cxnId="{0DD93924-57A4-44BD-9B65-2EC1879DFC8C}">
      <dgm:prSet/>
      <dgm:spPr/>
      <dgm:t>
        <a:bodyPr/>
        <a:lstStyle/>
        <a:p>
          <a:pPr latinLnBrk="1"/>
          <a:endParaRPr lang="ko-KR" altLang="en-US"/>
        </a:p>
      </dgm:t>
    </dgm:pt>
    <dgm:pt modelId="{6647FA4A-E8E8-4AAF-B597-00CBC396B2B9}">
      <dgm:prSet custT="1"/>
      <dgm:spPr/>
      <dgm:t>
        <a:bodyPr/>
        <a:lstStyle/>
        <a:p>
          <a:pPr latinLnBrk="1"/>
          <a:r>
            <a:rPr lang="ko-KR" altLang="en-US" sz="1200" b="1" dirty="0"/>
            <a:t>지속적성장</a:t>
          </a:r>
          <a:r>
            <a:rPr lang="en-US" altLang="ko-KR" sz="1100" dirty="0"/>
            <a:t>(Continuous Growth)</a:t>
          </a:r>
          <a:endParaRPr lang="ko-KR" altLang="en-US" sz="1100" dirty="0"/>
        </a:p>
      </dgm:t>
    </dgm:pt>
    <dgm:pt modelId="{563E97BF-987F-4707-A43B-643E5CF11C10}" type="parTrans" cxnId="{3135F6BE-F0B3-4642-AD00-3F1F86444A0C}">
      <dgm:prSet/>
      <dgm:spPr/>
      <dgm:t>
        <a:bodyPr/>
        <a:lstStyle/>
        <a:p>
          <a:pPr latinLnBrk="1"/>
          <a:endParaRPr lang="ko-KR" altLang="en-US"/>
        </a:p>
      </dgm:t>
    </dgm:pt>
    <dgm:pt modelId="{C6555B6D-56A1-4853-8CD1-0334BA79ED0E}" type="sibTrans" cxnId="{3135F6BE-F0B3-4642-AD00-3F1F86444A0C}">
      <dgm:prSet/>
      <dgm:spPr/>
      <dgm:t>
        <a:bodyPr/>
        <a:lstStyle/>
        <a:p>
          <a:pPr latinLnBrk="1"/>
          <a:endParaRPr lang="ko-KR" altLang="en-US"/>
        </a:p>
      </dgm:t>
    </dgm:pt>
    <dgm:pt modelId="{D86A1C6E-0343-4913-AB6B-37B608C09456}">
      <dgm:prSet custT="1"/>
      <dgm:spPr/>
      <dgm:t>
        <a:bodyPr/>
        <a:lstStyle/>
        <a:p>
          <a:pPr latinLnBrk="1"/>
          <a:r>
            <a:rPr lang="ko-KR" altLang="en-US" sz="1200" b="1" dirty="0" err="1"/>
            <a:t>빠른응대</a:t>
          </a:r>
          <a:r>
            <a:rPr lang="en-US" altLang="ko-KR" sz="1100" dirty="0"/>
            <a:t>(Fast Request)</a:t>
          </a:r>
          <a:endParaRPr lang="ko-KR" altLang="en-US" sz="1100" dirty="0"/>
        </a:p>
      </dgm:t>
    </dgm:pt>
    <dgm:pt modelId="{EC264F19-D6DF-4671-87E9-FA818CF2527E}" type="parTrans" cxnId="{14CF68C7-2378-40CA-B680-7832DD302F5E}">
      <dgm:prSet/>
      <dgm:spPr/>
      <dgm:t>
        <a:bodyPr/>
        <a:lstStyle/>
        <a:p>
          <a:pPr latinLnBrk="1"/>
          <a:endParaRPr lang="ko-KR" altLang="en-US"/>
        </a:p>
      </dgm:t>
    </dgm:pt>
    <dgm:pt modelId="{F389C34C-9F97-42C1-96C6-9321CB72E453}" type="sibTrans" cxnId="{14CF68C7-2378-40CA-B680-7832DD302F5E}">
      <dgm:prSet/>
      <dgm:spPr/>
      <dgm:t>
        <a:bodyPr/>
        <a:lstStyle/>
        <a:p>
          <a:pPr latinLnBrk="1"/>
          <a:endParaRPr lang="ko-KR" altLang="en-US"/>
        </a:p>
      </dgm:t>
    </dgm:pt>
    <dgm:pt modelId="{8607DC67-CDF9-41BF-B688-A5D44FDF3155}">
      <dgm:prSet custT="1"/>
      <dgm:spPr/>
      <dgm:t>
        <a:bodyPr/>
        <a:lstStyle/>
        <a:p>
          <a:pPr latinLnBrk="1"/>
          <a:r>
            <a:rPr lang="ko-KR" altLang="en-US" sz="1200" b="1" dirty="0"/>
            <a:t>수출 추진 활성화                                        </a:t>
          </a:r>
          <a:r>
            <a:rPr lang="en-US" altLang="ko-KR" sz="1100" dirty="0"/>
            <a:t>(Activation of Export Promotion)</a:t>
          </a:r>
          <a:endParaRPr lang="ko-KR" altLang="en-US" sz="1100" dirty="0"/>
        </a:p>
      </dgm:t>
    </dgm:pt>
    <dgm:pt modelId="{939DF0E0-73D4-467A-BE25-AD146CAABEF5}" type="parTrans" cxnId="{A8A134E7-2AD4-4AB5-BC2C-BD20B2CB3240}">
      <dgm:prSet/>
      <dgm:spPr/>
      <dgm:t>
        <a:bodyPr/>
        <a:lstStyle/>
        <a:p>
          <a:pPr latinLnBrk="1"/>
          <a:endParaRPr lang="ko-KR" altLang="en-US"/>
        </a:p>
      </dgm:t>
    </dgm:pt>
    <dgm:pt modelId="{9036D85F-E628-494C-950C-8B0ED0F3BD0B}" type="sibTrans" cxnId="{A8A134E7-2AD4-4AB5-BC2C-BD20B2CB3240}">
      <dgm:prSet/>
      <dgm:spPr/>
      <dgm:t>
        <a:bodyPr/>
        <a:lstStyle/>
        <a:p>
          <a:pPr latinLnBrk="1"/>
          <a:endParaRPr lang="ko-KR" altLang="en-US"/>
        </a:p>
      </dgm:t>
    </dgm:pt>
    <dgm:pt modelId="{D337469C-F0DA-4F02-A921-5831ACF0E910}">
      <dgm:prSet custT="1"/>
      <dgm:spPr/>
      <dgm:t>
        <a:bodyPr/>
        <a:lstStyle/>
        <a:p>
          <a:pPr latinLnBrk="1"/>
          <a:r>
            <a:rPr lang="ko-KR" altLang="en-US" sz="1100" b="1" dirty="0"/>
            <a:t>적극적인 자세       </a:t>
          </a:r>
          <a:r>
            <a:rPr lang="en-US" altLang="ko-KR" sz="1000" dirty="0"/>
            <a:t>(Aggressive position)</a:t>
          </a:r>
          <a:endParaRPr lang="ko-KR" altLang="en-US" sz="1000" dirty="0"/>
        </a:p>
      </dgm:t>
    </dgm:pt>
    <dgm:pt modelId="{87E6F8E5-35D3-491E-897F-AA1D0B93AE51}" type="parTrans" cxnId="{7E6E54C7-97C7-4F55-83EE-A2FE0DCE72DB}">
      <dgm:prSet/>
      <dgm:spPr/>
      <dgm:t>
        <a:bodyPr/>
        <a:lstStyle/>
        <a:p>
          <a:pPr latinLnBrk="1"/>
          <a:endParaRPr lang="ko-KR" altLang="en-US"/>
        </a:p>
      </dgm:t>
    </dgm:pt>
    <dgm:pt modelId="{C9984BF2-D7F3-4744-BC1B-B9E400234650}" type="sibTrans" cxnId="{7E6E54C7-97C7-4F55-83EE-A2FE0DCE72DB}">
      <dgm:prSet/>
      <dgm:spPr/>
      <dgm:t>
        <a:bodyPr/>
        <a:lstStyle/>
        <a:p>
          <a:pPr latinLnBrk="1"/>
          <a:endParaRPr lang="ko-KR" altLang="en-US"/>
        </a:p>
      </dgm:t>
    </dgm:pt>
    <dgm:pt modelId="{662A434C-71E7-4D3F-9D6E-12A51C038172}">
      <dgm:prSet custT="1"/>
      <dgm:spPr/>
      <dgm:t>
        <a:bodyPr/>
        <a:lstStyle/>
        <a:p>
          <a:pPr latinLnBrk="1"/>
          <a:r>
            <a:rPr lang="ko-KR" altLang="en-US" sz="1100" b="1" dirty="0"/>
            <a:t>파트너쉽</a:t>
          </a:r>
          <a:r>
            <a:rPr lang="en-US" altLang="ko-KR" sz="1000" dirty="0"/>
            <a:t>(Partnership)</a:t>
          </a:r>
          <a:endParaRPr lang="ko-KR" altLang="en-US" sz="1000" dirty="0"/>
        </a:p>
      </dgm:t>
    </dgm:pt>
    <dgm:pt modelId="{A684AEB1-555E-4CB0-95A7-A36FC468371F}" type="parTrans" cxnId="{52B25436-8F05-47AE-8BFC-44232BA1D22F}">
      <dgm:prSet/>
      <dgm:spPr/>
      <dgm:t>
        <a:bodyPr/>
        <a:lstStyle/>
        <a:p>
          <a:pPr latinLnBrk="1"/>
          <a:endParaRPr lang="ko-KR" altLang="en-US"/>
        </a:p>
      </dgm:t>
    </dgm:pt>
    <dgm:pt modelId="{E36DAFA6-3559-417A-AAAA-47A8D065D439}" type="sibTrans" cxnId="{52B25436-8F05-47AE-8BFC-44232BA1D22F}">
      <dgm:prSet/>
      <dgm:spPr/>
      <dgm:t>
        <a:bodyPr/>
        <a:lstStyle/>
        <a:p>
          <a:pPr latinLnBrk="1"/>
          <a:endParaRPr lang="ko-KR" altLang="en-US"/>
        </a:p>
      </dgm:t>
    </dgm:pt>
    <dgm:pt modelId="{B1CDDB73-9901-4881-AAA4-308CC4DF6AD5}">
      <dgm:prSet custT="1"/>
      <dgm:spPr/>
      <dgm:t>
        <a:bodyPr/>
        <a:lstStyle/>
        <a:p>
          <a:pPr latinLnBrk="1"/>
          <a:r>
            <a:rPr lang="ko-KR" altLang="en-US" sz="1200" b="1" dirty="0" err="1"/>
            <a:t>국내직영점</a:t>
          </a:r>
          <a:r>
            <a:rPr lang="ko-KR" altLang="en-US" sz="1200" b="1" dirty="0"/>
            <a:t> 확대 운영              </a:t>
          </a:r>
          <a:r>
            <a:rPr lang="en-US" altLang="ko-KR" sz="1100" dirty="0"/>
            <a:t>(Operation to expand domestic direct management</a:t>
          </a:r>
          <a:r>
            <a:rPr lang="en-US" altLang="ko-KR" sz="1050" dirty="0"/>
            <a:t>)</a:t>
          </a:r>
          <a:endParaRPr lang="ko-KR" altLang="en-US" sz="1050" dirty="0"/>
        </a:p>
      </dgm:t>
    </dgm:pt>
    <dgm:pt modelId="{C950F2B3-7486-4B15-9D55-84A0EBA40265}" type="parTrans" cxnId="{A599DB6A-ED90-40F5-AE67-A795F3D1CE04}">
      <dgm:prSet/>
      <dgm:spPr/>
      <dgm:t>
        <a:bodyPr/>
        <a:lstStyle/>
        <a:p>
          <a:pPr latinLnBrk="1"/>
          <a:endParaRPr lang="ko-KR" altLang="en-US"/>
        </a:p>
      </dgm:t>
    </dgm:pt>
    <dgm:pt modelId="{7D1683A0-680C-4C15-AA46-ECAC72247934}" type="sibTrans" cxnId="{A599DB6A-ED90-40F5-AE67-A795F3D1CE04}">
      <dgm:prSet/>
      <dgm:spPr/>
      <dgm:t>
        <a:bodyPr/>
        <a:lstStyle/>
        <a:p>
          <a:pPr latinLnBrk="1"/>
          <a:endParaRPr lang="ko-KR" altLang="en-US"/>
        </a:p>
      </dgm:t>
    </dgm:pt>
    <dgm:pt modelId="{7587AABC-5E2A-4DDE-8FE9-46C871622CAA}" type="pres">
      <dgm:prSet presAssocID="{76BA79C8-EDA1-4F85-ABCD-F357590C0580}" presName="Name0" presStyleCnt="0">
        <dgm:presLayoutVars>
          <dgm:chMax val="7"/>
          <dgm:chPref val="7"/>
          <dgm:dir/>
          <dgm:animLvl val="lvl"/>
        </dgm:presLayoutVars>
      </dgm:prSet>
      <dgm:spPr/>
    </dgm:pt>
    <dgm:pt modelId="{34B67CA6-0558-48D8-94B3-CF5939A58382}" type="pres">
      <dgm:prSet presAssocID="{A25AC8FD-0681-4004-8038-C5CF867262F2}" presName="Accent1" presStyleCnt="0"/>
      <dgm:spPr/>
    </dgm:pt>
    <dgm:pt modelId="{7E593E63-BEE7-4D9C-BF86-EEF631153A49}" type="pres">
      <dgm:prSet presAssocID="{A25AC8FD-0681-4004-8038-C5CF867262F2}" presName="Accent" presStyleLbl="node1" presStyleIdx="0" presStyleCnt="3" custScaleX="70363" custScaleY="70363" custLinFactNeighborX="28246" custLinFactNeighborY="-1510"/>
      <dgm:spPr/>
    </dgm:pt>
    <dgm:pt modelId="{13EC89DB-2C4C-47AA-858F-01A864710E99}" type="pres">
      <dgm:prSet presAssocID="{A25AC8FD-0681-4004-8038-C5CF867262F2}" presName="Child1" presStyleLbl="revTx" presStyleIdx="0" presStyleCnt="6" custScaleX="124433" custScaleY="190728" custLinFactNeighborX="42853" custLinFactNeighborY="-7168">
        <dgm:presLayoutVars>
          <dgm:chMax val="0"/>
          <dgm:chPref val="0"/>
          <dgm:bulletEnabled val="1"/>
        </dgm:presLayoutVars>
      </dgm:prSet>
      <dgm:spPr/>
    </dgm:pt>
    <dgm:pt modelId="{4A1E8E98-3EAC-4B7F-88ED-D44CA1048509}" type="pres">
      <dgm:prSet presAssocID="{A25AC8FD-0681-4004-8038-C5CF867262F2}" presName="Parent1" presStyleLbl="revTx" presStyleIdx="1" presStyleCnt="6" custLinFactNeighborX="49279" custLinFactNeighborY="-4813">
        <dgm:presLayoutVars>
          <dgm:chMax val="1"/>
          <dgm:chPref val="1"/>
          <dgm:bulletEnabled val="1"/>
        </dgm:presLayoutVars>
      </dgm:prSet>
      <dgm:spPr/>
    </dgm:pt>
    <dgm:pt modelId="{C52B5F73-FFDE-438F-993E-5A5C7557E618}" type="pres">
      <dgm:prSet presAssocID="{451905FE-67B8-4FAC-978F-007322ED6132}" presName="Accent2" presStyleCnt="0"/>
      <dgm:spPr/>
    </dgm:pt>
    <dgm:pt modelId="{A52EB0E2-19E7-4C16-9BBE-164641B71136}" type="pres">
      <dgm:prSet presAssocID="{451905FE-67B8-4FAC-978F-007322ED6132}" presName="Accent" presStyleLbl="node1" presStyleIdx="1" presStyleCnt="3" custScaleX="70363" custScaleY="70363" custLinFactNeighborX="28246" custLinFactNeighborY="-1510"/>
      <dgm:spPr/>
    </dgm:pt>
    <dgm:pt modelId="{3C133591-C004-4005-BD4F-60F19BE23A91}" type="pres">
      <dgm:prSet presAssocID="{451905FE-67B8-4FAC-978F-007322ED6132}" presName="Child2" presStyleLbl="revTx" presStyleIdx="2" presStyleCnt="6" custScaleX="73768" custLinFactX="-77038" custLinFactNeighborX="-100000" custLinFactNeighborY="-12376">
        <dgm:presLayoutVars>
          <dgm:chMax val="0"/>
          <dgm:chPref val="0"/>
          <dgm:bulletEnabled val="1"/>
        </dgm:presLayoutVars>
      </dgm:prSet>
      <dgm:spPr/>
    </dgm:pt>
    <dgm:pt modelId="{BC134606-2499-4E13-99DD-E0CDC3A802E4}" type="pres">
      <dgm:prSet presAssocID="{451905FE-67B8-4FAC-978F-007322ED6132}" presName="Parent2" presStyleLbl="revTx" presStyleIdx="3" presStyleCnt="6" custLinFactNeighborX="49279" custLinFactNeighborY="-4813">
        <dgm:presLayoutVars>
          <dgm:chMax val="1"/>
          <dgm:chPref val="1"/>
          <dgm:bulletEnabled val="1"/>
        </dgm:presLayoutVars>
      </dgm:prSet>
      <dgm:spPr/>
    </dgm:pt>
    <dgm:pt modelId="{7A386B9F-DAEB-4ADB-B79B-154D686C03BB}" type="pres">
      <dgm:prSet presAssocID="{3B1F6707-6879-4815-B1BD-3D536636E1B5}" presName="Accent3" presStyleCnt="0"/>
      <dgm:spPr/>
    </dgm:pt>
    <dgm:pt modelId="{C011C660-C028-4C11-B647-7E0B97C2B586}" type="pres">
      <dgm:prSet presAssocID="{3B1F6707-6879-4815-B1BD-3D536636E1B5}" presName="Accent" presStyleLbl="node1" presStyleIdx="2" presStyleCnt="3" custScaleX="70363" custScaleY="70363" custLinFactNeighborX="32876" custLinFactNeighborY="-1757"/>
      <dgm:spPr/>
    </dgm:pt>
    <dgm:pt modelId="{1C188DCF-648D-4478-96A7-43AC97EFCF54}" type="pres">
      <dgm:prSet presAssocID="{3B1F6707-6879-4815-B1BD-3D536636E1B5}" presName="Child3" presStyleLbl="revTx" presStyleIdx="4" presStyleCnt="6" custScaleX="116352" custScaleY="73623" custLinFactNeighborX="37913" custLinFactNeighborY="-5937">
        <dgm:presLayoutVars>
          <dgm:chMax val="0"/>
          <dgm:chPref val="0"/>
          <dgm:bulletEnabled val="1"/>
        </dgm:presLayoutVars>
      </dgm:prSet>
      <dgm:spPr/>
    </dgm:pt>
    <dgm:pt modelId="{88FA5007-2A4F-4D3E-8BD5-747903D069D7}" type="pres">
      <dgm:prSet presAssocID="{3B1F6707-6879-4815-B1BD-3D536636E1B5}" presName="Parent3" presStyleLbl="revTx" presStyleIdx="5" presStyleCnt="6" custLinFactNeighborX="49279" custLinFactNeighborY="-4813">
        <dgm:presLayoutVars>
          <dgm:chMax val="1"/>
          <dgm:chPref val="1"/>
          <dgm:bulletEnabled val="1"/>
        </dgm:presLayoutVars>
      </dgm:prSet>
      <dgm:spPr/>
    </dgm:pt>
  </dgm:ptLst>
  <dgm:cxnLst>
    <dgm:cxn modelId="{E1227012-5ED7-4246-8B42-8C9EFA95CCCD}" type="presOf" srcId="{2C790AAA-4189-43FB-89A3-9C4EFDD8A829}" destId="{1C188DCF-648D-4478-96A7-43AC97EFCF54}" srcOrd="0" destOrd="1" presId="urn:microsoft.com/office/officeart/2009/layout/CircleArrowProcess"/>
    <dgm:cxn modelId="{EE1AF61D-6711-45C9-8F59-A7AC4713A017}" type="presOf" srcId="{3B1F6707-6879-4815-B1BD-3D536636E1B5}" destId="{88FA5007-2A4F-4D3E-8BD5-747903D069D7}" srcOrd="0" destOrd="0" presId="urn:microsoft.com/office/officeart/2009/layout/CircleArrowProcess"/>
    <dgm:cxn modelId="{21175C1F-0FCE-4021-9428-5E3BED6BBF50}" type="presOf" srcId="{76BA79C8-EDA1-4F85-ABCD-F357590C0580}" destId="{7587AABC-5E2A-4DDE-8FE9-46C871622CAA}" srcOrd="0" destOrd="0" presId="urn:microsoft.com/office/officeart/2009/layout/CircleArrowProcess"/>
    <dgm:cxn modelId="{0DD93924-57A4-44BD-9B65-2EC1879DFC8C}" srcId="{451905FE-67B8-4FAC-978F-007322ED6132}" destId="{E0C887BD-A498-402F-A78F-34D1F5267D08}" srcOrd="0" destOrd="0" parTransId="{9CCCC66A-AA7C-4704-A515-9BB5B2F97D9F}" sibTransId="{52717B4C-587E-45EB-997A-244574523461}"/>
    <dgm:cxn modelId="{D1AF8726-1F1B-4C4D-BE4C-BD61E7FC4FDF}" type="presOf" srcId="{4CFC2A62-ADDC-404D-896D-F17C2417C876}" destId="{1C188DCF-648D-4478-96A7-43AC97EFCF54}" srcOrd="0" destOrd="0" presId="urn:microsoft.com/office/officeart/2009/layout/CircleArrowProcess"/>
    <dgm:cxn modelId="{05ACAA2C-A0E6-4BF7-99C3-290951851DCC}" type="presOf" srcId="{451905FE-67B8-4FAC-978F-007322ED6132}" destId="{BC134606-2499-4E13-99DD-E0CDC3A802E4}" srcOrd="0" destOrd="0" presId="urn:microsoft.com/office/officeart/2009/layout/CircleArrowProcess"/>
    <dgm:cxn modelId="{52B25436-8F05-47AE-8BFC-44232BA1D22F}" srcId="{451905FE-67B8-4FAC-978F-007322ED6132}" destId="{662A434C-71E7-4D3F-9D6E-12A51C038172}" srcOrd="2" destOrd="0" parTransId="{A684AEB1-555E-4CB0-95A7-A36FC468371F}" sibTransId="{E36DAFA6-3559-417A-AAAA-47A8D065D439}"/>
    <dgm:cxn modelId="{3D4B4F60-66DF-4898-90D1-6B123835B7B7}" type="presOf" srcId="{D337469C-F0DA-4F02-A921-5831ACF0E910}" destId="{3C133591-C004-4005-BD4F-60F19BE23A91}" srcOrd="0" destOrd="1" presId="urn:microsoft.com/office/officeart/2009/layout/CircleArrowProcess"/>
    <dgm:cxn modelId="{19F87142-19B0-494D-BA05-95CCF295BA8B}" srcId="{3B1F6707-6879-4815-B1BD-3D536636E1B5}" destId="{2C790AAA-4189-43FB-89A3-9C4EFDD8A829}" srcOrd="1" destOrd="0" parTransId="{84918B4E-60BA-47E8-8ED4-058AF619EC6A}" sibTransId="{EB2471D8-46FA-4275-9C01-8E18076AE624}"/>
    <dgm:cxn modelId="{DD70374A-DE39-4F2E-AE51-450F553724F0}" type="presOf" srcId="{D86A1C6E-0343-4913-AB6B-37B608C09456}" destId="{13EC89DB-2C4C-47AA-858F-01A864710E99}" srcOrd="0" destOrd="2" presId="urn:microsoft.com/office/officeart/2009/layout/CircleArrowProcess"/>
    <dgm:cxn modelId="{A599DB6A-ED90-40F5-AE67-A795F3D1CE04}" srcId="{A25AC8FD-0681-4004-8038-C5CF867262F2}" destId="{B1CDDB73-9901-4881-AAA4-308CC4DF6AD5}" srcOrd="4" destOrd="0" parTransId="{C950F2B3-7486-4B15-9D55-84A0EBA40265}" sibTransId="{7D1683A0-680C-4C15-AA46-ECAC72247934}"/>
    <dgm:cxn modelId="{16CC0D53-FB18-4B95-B15C-D357D4826BF5}" type="presOf" srcId="{662A434C-71E7-4D3F-9D6E-12A51C038172}" destId="{3C133591-C004-4005-BD4F-60F19BE23A91}" srcOrd="0" destOrd="2" presId="urn:microsoft.com/office/officeart/2009/layout/CircleArrowProcess"/>
    <dgm:cxn modelId="{49762A54-67E4-4992-8371-E6CE1F47EE79}" type="presOf" srcId="{E37EB343-613A-43B3-BA85-4A5EC1303AEA}" destId="{13EC89DB-2C4C-47AA-858F-01A864710E99}" srcOrd="0" destOrd="0" presId="urn:microsoft.com/office/officeart/2009/layout/CircleArrowProcess"/>
    <dgm:cxn modelId="{FAA06C87-471B-482D-A1A0-ACD173D90AAE}" srcId="{76BA79C8-EDA1-4F85-ABCD-F357590C0580}" destId="{451905FE-67B8-4FAC-978F-007322ED6132}" srcOrd="1" destOrd="0" parTransId="{62168F00-1BD2-4B80-BFBD-8924846573D9}" sibTransId="{5C8641EB-8454-47C6-8E6B-07C3C853771A}"/>
    <dgm:cxn modelId="{4D074A8B-72E0-4995-9864-31FAAF0A43CE}" srcId="{76BA79C8-EDA1-4F85-ABCD-F357590C0580}" destId="{A25AC8FD-0681-4004-8038-C5CF867262F2}" srcOrd="0" destOrd="0" parTransId="{3BCACBC0-5AB7-41ED-B5D2-A193E1DBB24A}" sibTransId="{7C595566-AAD6-4725-A351-D12111E1A563}"/>
    <dgm:cxn modelId="{7319C095-BCB0-4A6E-BF9B-EAE102BEB3A2}" type="presOf" srcId="{8607DC67-CDF9-41BF-B688-A5D44FDF3155}" destId="{13EC89DB-2C4C-47AA-858F-01A864710E99}" srcOrd="0" destOrd="3" presId="urn:microsoft.com/office/officeart/2009/layout/CircleArrowProcess"/>
    <dgm:cxn modelId="{3135F6BE-F0B3-4642-AD00-3F1F86444A0C}" srcId="{A25AC8FD-0681-4004-8038-C5CF867262F2}" destId="{6647FA4A-E8E8-4AAF-B597-00CBC396B2B9}" srcOrd="1" destOrd="0" parTransId="{563E97BF-987F-4707-A43B-643E5CF11C10}" sibTransId="{C6555B6D-56A1-4853-8CD1-0334BA79ED0E}"/>
    <dgm:cxn modelId="{4AEC6CC3-6A6F-48CA-B6FC-DE4816D7AB59}" type="presOf" srcId="{A25AC8FD-0681-4004-8038-C5CF867262F2}" destId="{4A1E8E98-3EAC-4B7F-88ED-D44CA1048509}" srcOrd="0" destOrd="0" presId="urn:microsoft.com/office/officeart/2009/layout/CircleArrowProcess"/>
    <dgm:cxn modelId="{46E593C6-F657-4AA9-A21B-D7AAA783C669}" srcId="{A25AC8FD-0681-4004-8038-C5CF867262F2}" destId="{E37EB343-613A-43B3-BA85-4A5EC1303AEA}" srcOrd="0" destOrd="0" parTransId="{700B1A8A-1E06-4CC6-97BB-48D363F20EB4}" sibTransId="{D22C6D83-C66D-49D9-AA2D-859A09ED1B63}"/>
    <dgm:cxn modelId="{14CF68C7-2378-40CA-B680-7832DD302F5E}" srcId="{A25AC8FD-0681-4004-8038-C5CF867262F2}" destId="{D86A1C6E-0343-4913-AB6B-37B608C09456}" srcOrd="2" destOrd="0" parTransId="{EC264F19-D6DF-4671-87E9-FA818CF2527E}" sibTransId="{F389C34C-9F97-42C1-96C6-9321CB72E453}"/>
    <dgm:cxn modelId="{7E6E54C7-97C7-4F55-83EE-A2FE0DCE72DB}" srcId="{451905FE-67B8-4FAC-978F-007322ED6132}" destId="{D337469C-F0DA-4F02-A921-5831ACF0E910}" srcOrd="1" destOrd="0" parTransId="{87E6F8E5-35D3-491E-897F-AA1D0B93AE51}" sibTransId="{C9984BF2-D7F3-4744-BC1B-B9E400234650}"/>
    <dgm:cxn modelId="{913975DB-BEEF-4A6D-B084-FA06EB10B750}" type="presOf" srcId="{B1CDDB73-9901-4881-AAA4-308CC4DF6AD5}" destId="{13EC89DB-2C4C-47AA-858F-01A864710E99}" srcOrd="0" destOrd="4" presId="urn:microsoft.com/office/officeart/2009/layout/CircleArrowProcess"/>
    <dgm:cxn modelId="{A8A134E7-2AD4-4AB5-BC2C-BD20B2CB3240}" srcId="{A25AC8FD-0681-4004-8038-C5CF867262F2}" destId="{8607DC67-CDF9-41BF-B688-A5D44FDF3155}" srcOrd="3" destOrd="0" parTransId="{939DF0E0-73D4-467A-BE25-AD146CAABEF5}" sibTransId="{9036D85F-E628-494C-950C-8B0ED0F3BD0B}"/>
    <dgm:cxn modelId="{CE7DACF2-AAFC-42A5-8A07-65664475904A}" srcId="{3B1F6707-6879-4815-B1BD-3D536636E1B5}" destId="{4CFC2A62-ADDC-404D-896D-F17C2417C876}" srcOrd="0" destOrd="0" parTransId="{8DED4C27-F3D0-4FB0-85AE-47AF4209DB42}" sibTransId="{90BCEB8C-69FA-40E3-B8E3-39A2BB4EFDBF}"/>
    <dgm:cxn modelId="{292C27F8-4802-4942-9805-E67EF3385A11}" type="presOf" srcId="{6647FA4A-E8E8-4AAF-B597-00CBC396B2B9}" destId="{13EC89DB-2C4C-47AA-858F-01A864710E99}" srcOrd="0" destOrd="1" presId="urn:microsoft.com/office/officeart/2009/layout/CircleArrowProcess"/>
    <dgm:cxn modelId="{C46E3BF9-169A-44E2-AFEF-39EABAE88BC7}" srcId="{76BA79C8-EDA1-4F85-ABCD-F357590C0580}" destId="{3B1F6707-6879-4815-B1BD-3D536636E1B5}" srcOrd="2" destOrd="0" parTransId="{30AEEA36-1BF7-46E4-A807-11E470D0A334}" sibTransId="{B9456DBF-119A-43BF-8153-D912C56393A2}"/>
    <dgm:cxn modelId="{F70760FD-69C1-4920-83FD-B2742B865DCC}" type="presOf" srcId="{E0C887BD-A498-402F-A78F-34D1F5267D08}" destId="{3C133591-C004-4005-BD4F-60F19BE23A91}" srcOrd="0" destOrd="0" presId="urn:microsoft.com/office/officeart/2009/layout/CircleArrowProcess"/>
    <dgm:cxn modelId="{693F6A51-4BEE-4EF5-94C6-99AF06B805BF}" type="presParOf" srcId="{7587AABC-5E2A-4DDE-8FE9-46C871622CAA}" destId="{34B67CA6-0558-48D8-94B3-CF5939A58382}" srcOrd="0" destOrd="0" presId="urn:microsoft.com/office/officeart/2009/layout/CircleArrowProcess"/>
    <dgm:cxn modelId="{77D2EEAB-3381-4163-A168-84A1DB4B9582}" type="presParOf" srcId="{34B67CA6-0558-48D8-94B3-CF5939A58382}" destId="{7E593E63-BEE7-4D9C-BF86-EEF631153A49}" srcOrd="0" destOrd="0" presId="urn:microsoft.com/office/officeart/2009/layout/CircleArrowProcess"/>
    <dgm:cxn modelId="{C757ED89-08A0-4674-99FC-F489C0802D14}" type="presParOf" srcId="{7587AABC-5E2A-4DDE-8FE9-46C871622CAA}" destId="{13EC89DB-2C4C-47AA-858F-01A864710E99}" srcOrd="1" destOrd="0" presId="urn:microsoft.com/office/officeart/2009/layout/CircleArrowProcess"/>
    <dgm:cxn modelId="{8F172868-0288-430F-AC99-170B30D6D6D1}" type="presParOf" srcId="{7587AABC-5E2A-4DDE-8FE9-46C871622CAA}" destId="{4A1E8E98-3EAC-4B7F-88ED-D44CA1048509}" srcOrd="2" destOrd="0" presId="urn:microsoft.com/office/officeart/2009/layout/CircleArrowProcess"/>
    <dgm:cxn modelId="{17C338DD-CAD2-4289-8FD1-D5844BE44DDC}" type="presParOf" srcId="{7587AABC-5E2A-4DDE-8FE9-46C871622CAA}" destId="{C52B5F73-FFDE-438F-993E-5A5C7557E618}" srcOrd="3" destOrd="0" presId="urn:microsoft.com/office/officeart/2009/layout/CircleArrowProcess"/>
    <dgm:cxn modelId="{87B6341B-937C-4785-BC5A-6004F47AED98}" type="presParOf" srcId="{C52B5F73-FFDE-438F-993E-5A5C7557E618}" destId="{A52EB0E2-19E7-4C16-9BBE-164641B71136}" srcOrd="0" destOrd="0" presId="urn:microsoft.com/office/officeart/2009/layout/CircleArrowProcess"/>
    <dgm:cxn modelId="{AC3CCA24-9CD7-42E1-B552-FAFFCA63161A}" type="presParOf" srcId="{7587AABC-5E2A-4DDE-8FE9-46C871622CAA}" destId="{3C133591-C004-4005-BD4F-60F19BE23A91}" srcOrd="4" destOrd="0" presId="urn:microsoft.com/office/officeart/2009/layout/CircleArrowProcess"/>
    <dgm:cxn modelId="{A6B500FF-55B0-41C6-9012-7192148CF5D7}" type="presParOf" srcId="{7587AABC-5E2A-4DDE-8FE9-46C871622CAA}" destId="{BC134606-2499-4E13-99DD-E0CDC3A802E4}" srcOrd="5" destOrd="0" presId="urn:microsoft.com/office/officeart/2009/layout/CircleArrowProcess"/>
    <dgm:cxn modelId="{6398CCDB-2F03-415E-9925-A1440191F0CF}" type="presParOf" srcId="{7587AABC-5E2A-4DDE-8FE9-46C871622CAA}" destId="{7A386B9F-DAEB-4ADB-B79B-154D686C03BB}" srcOrd="6" destOrd="0" presId="urn:microsoft.com/office/officeart/2009/layout/CircleArrowProcess"/>
    <dgm:cxn modelId="{E090C913-7A23-4690-BEF9-96C874CE237A}" type="presParOf" srcId="{7A386B9F-DAEB-4ADB-B79B-154D686C03BB}" destId="{C011C660-C028-4C11-B647-7E0B97C2B586}" srcOrd="0" destOrd="0" presId="urn:microsoft.com/office/officeart/2009/layout/CircleArrowProcess"/>
    <dgm:cxn modelId="{3EDCC4D4-652A-423D-9270-06E8B0CAD7F0}" type="presParOf" srcId="{7587AABC-5E2A-4DDE-8FE9-46C871622CAA}" destId="{1C188DCF-648D-4478-96A7-43AC97EFCF54}" srcOrd="7" destOrd="0" presId="urn:microsoft.com/office/officeart/2009/layout/CircleArrowProcess"/>
    <dgm:cxn modelId="{CD96339F-2197-4125-97D6-BB1BA2FADE3B}" type="presParOf" srcId="{7587AABC-5E2A-4DDE-8FE9-46C871622CAA}" destId="{88FA5007-2A4F-4D3E-8BD5-747903D069D7}" srcOrd="8"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7A950-EC5A-4E6D-A0A5-7E8FEE5CD70D}">
      <dsp:nvSpPr>
        <dsp:cNvPr id="0" name=""/>
        <dsp:cNvSpPr/>
      </dsp:nvSpPr>
      <dsp:spPr>
        <a:xfrm>
          <a:off x="1804954" y="229640"/>
          <a:ext cx="6136710"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latinLnBrk="1">
            <a:lnSpc>
              <a:spcPct val="90000"/>
            </a:lnSpc>
            <a:spcBef>
              <a:spcPct val="0"/>
            </a:spcBef>
            <a:spcAft>
              <a:spcPct val="35000"/>
            </a:spcAft>
            <a:buNone/>
          </a:pPr>
          <a:r>
            <a:rPr lang="ko-KR" altLang="en-US" sz="2000" kern="1200" dirty="0"/>
            <a:t>회장   박용성 </a:t>
          </a:r>
          <a:r>
            <a:rPr lang="en-US" altLang="ko-KR" sz="2000" kern="1200" dirty="0"/>
            <a:t>(</a:t>
          </a:r>
          <a:r>
            <a:rPr lang="en-US" altLang="ko-KR" sz="2000" kern="1200" dirty="0" err="1"/>
            <a:t>Chariman</a:t>
          </a:r>
          <a:r>
            <a:rPr lang="en-US" altLang="ko-KR" sz="2000" kern="1200" dirty="0"/>
            <a:t> Yong Sung, Park)</a:t>
          </a:r>
          <a:r>
            <a:rPr lang="ko-KR" altLang="en-US" sz="2000" kern="1200" dirty="0"/>
            <a:t> </a:t>
          </a:r>
        </a:p>
      </dsp:txBody>
      <dsp:txXfrm>
        <a:off x="1816620" y="241306"/>
        <a:ext cx="6113378" cy="374984"/>
      </dsp:txXfrm>
    </dsp:sp>
    <dsp:sp modelId="{53F4A28E-6A98-43AC-9BA7-724A626C44E7}">
      <dsp:nvSpPr>
        <dsp:cNvPr id="0" name=""/>
        <dsp:cNvSpPr/>
      </dsp:nvSpPr>
      <dsp:spPr>
        <a:xfrm>
          <a:off x="4827589" y="627957"/>
          <a:ext cx="91440" cy="103359"/>
        </a:xfrm>
        <a:custGeom>
          <a:avLst/>
          <a:gdLst/>
          <a:ahLst/>
          <a:cxnLst/>
          <a:rect l="0" t="0" r="0" b="0"/>
          <a:pathLst>
            <a:path>
              <a:moveTo>
                <a:pt x="45720" y="0"/>
              </a:moveTo>
              <a:lnTo>
                <a:pt x="45720" y="51679"/>
              </a:lnTo>
              <a:lnTo>
                <a:pt x="46197" y="51679"/>
              </a:lnTo>
              <a:lnTo>
                <a:pt x="46197" y="103359"/>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307234-AF19-4FBC-B103-01B823F8EF8B}">
      <dsp:nvSpPr>
        <dsp:cNvPr id="0" name=""/>
        <dsp:cNvSpPr/>
      </dsp:nvSpPr>
      <dsp:spPr>
        <a:xfrm>
          <a:off x="2566291" y="731316"/>
          <a:ext cx="4614991"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t>사장 강성준 </a:t>
          </a:r>
          <a:r>
            <a:rPr lang="en-US" altLang="ko-KR" sz="1800" kern="1200" dirty="0"/>
            <a:t>(President Sung Jun, Kang</a:t>
          </a:r>
          <a:endParaRPr lang="ko-KR" altLang="en-US" sz="1000" kern="1200" dirty="0"/>
        </a:p>
      </dsp:txBody>
      <dsp:txXfrm>
        <a:off x="2577957" y="742982"/>
        <a:ext cx="4591659" cy="374984"/>
      </dsp:txXfrm>
    </dsp:sp>
    <dsp:sp modelId="{5CC61B2C-E2BD-484B-9C13-B9165241F3E3}">
      <dsp:nvSpPr>
        <dsp:cNvPr id="0" name=""/>
        <dsp:cNvSpPr/>
      </dsp:nvSpPr>
      <dsp:spPr>
        <a:xfrm>
          <a:off x="449166" y="1129632"/>
          <a:ext cx="4424621" cy="215293"/>
        </a:xfrm>
        <a:custGeom>
          <a:avLst/>
          <a:gdLst/>
          <a:ahLst/>
          <a:cxnLst/>
          <a:rect l="0" t="0" r="0" b="0"/>
          <a:pathLst>
            <a:path>
              <a:moveTo>
                <a:pt x="4424621" y="0"/>
              </a:moveTo>
              <a:lnTo>
                <a:pt x="4424621" y="107646"/>
              </a:lnTo>
              <a:lnTo>
                <a:pt x="0" y="107646"/>
              </a:lnTo>
              <a:lnTo>
                <a:pt x="0" y="215293"/>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EF9D51-75B9-49F6-878C-A153EC7DF9C2}">
      <dsp:nvSpPr>
        <dsp:cNvPr id="0" name=""/>
        <dsp:cNvSpPr/>
      </dsp:nvSpPr>
      <dsp:spPr>
        <a:xfrm>
          <a:off x="2276" y="1344926"/>
          <a:ext cx="893779" cy="477162"/>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ts val="700"/>
            </a:lnSpc>
            <a:spcBef>
              <a:spcPct val="0"/>
            </a:spcBef>
            <a:spcAft>
              <a:spcPct val="35000"/>
            </a:spcAft>
            <a:buNone/>
          </a:pPr>
          <a:r>
            <a:rPr lang="ko-KR" altLang="en-US" sz="600" b="1" kern="1200" dirty="0"/>
            <a:t>관리부</a:t>
          </a:r>
          <a:endParaRPr lang="en-US" altLang="ko-KR" sz="600" b="1" kern="1200" dirty="0"/>
        </a:p>
        <a:p>
          <a:pPr marL="0" lvl="0" indent="0" algn="ctr" defTabSz="266700" latinLnBrk="1">
            <a:lnSpc>
              <a:spcPts val="700"/>
            </a:lnSpc>
            <a:spcBef>
              <a:spcPct val="0"/>
            </a:spcBef>
            <a:spcAft>
              <a:spcPct val="35000"/>
            </a:spcAft>
            <a:buNone/>
          </a:pPr>
          <a:r>
            <a:rPr lang="en-US" altLang="ko-KR" sz="600" b="1" kern="1200" dirty="0"/>
            <a:t>General Affairs Dept</a:t>
          </a:r>
          <a:endParaRPr lang="ko-KR" altLang="en-US" sz="700" b="1" kern="1200" dirty="0"/>
        </a:p>
      </dsp:txBody>
      <dsp:txXfrm>
        <a:off x="16252" y="1358902"/>
        <a:ext cx="865827" cy="449210"/>
      </dsp:txXfrm>
    </dsp:sp>
    <dsp:sp modelId="{59C9F024-6F42-4CE9-8A0B-07B64733C41B}">
      <dsp:nvSpPr>
        <dsp:cNvPr id="0" name=""/>
        <dsp:cNvSpPr/>
      </dsp:nvSpPr>
      <dsp:spPr>
        <a:xfrm>
          <a:off x="403446" y="182208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7369B6-33CE-45DB-9676-9E9314F9D342}">
      <dsp:nvSpPr>
        <dsp:cNvPr id="0" name=""/>
        <dsp:cNvSpPr/>
      </dsp:nvSpPr>
      <dsp:spPr>
        <a:xfrm>
          <a:off x="150429" y="198141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차장 이인숙</a:t>
          </a:r>
        </a:p>
      </dsp:txBody>
      <dsp:txXfrm>
        <a:off x="162095" y="1993081"/>
        <a:ext cx="574142" cy="374984"/>
      </dsp:txXfrm>
    </dsp:sp>
    <dsp:sp modelId="{47B001A5-E489-4179-9E8A-ACD943475F84}">
      <dsp:nvSpPr>
        <dsp:cNvPr id="0" name=""/>
        <dsp:cNvSpPr/>
      </dsp:nvSpPr>
      <dsp:spPr>
        <a:xfrm>
          <a:off x="403446" y="2379731"/>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821A4-1A85-4AF3-8483-702B9FB9A6F5}">
      <dsp:nvSpPr>
        <dsp:cNvPr id="0" name=""/>
        <dsp:cNvSpPr/>
      </dsp:nvSpPr>
      <dsp:spPr>
        <a:xfrm>
          <a:off x="150429"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계장 </a:t>
          </a:r>
          <a:r>
            <a:rPr lang="ko-KR" altLang="en-US" sz="600" kern="1200" dirty="0" err="1"/>
            <a:t>박범희</a:t>
          </a:r>
          <a:endParaRPr lang="ko-KR" altLang="en-US" sz="600" kern="1200" dirty="0"/>
        </a:p>
      </dsp:txBody>
      <dsp:txXfrm>
        <a:off x="162095" y="2550723"/>
        <a:ext cx="574142" cy="374984"/>
      </dsp:txXfrm>
    </dsp:sp>
    <dsp:sp modelId="{A92A5761-CCDB-44EF-B88C-933B2519C164}">
      <dsp:nvSpPr>
        <dsp:cNvPr id="0" name=""/>
        <dsp:cNvSpPr/>
      </dsp:nvSpPr>
      <dsp:spPr>
        <a:xfrm>
          <a:off x="1528897" y="1129632"/>
          <a:ext cx="3344890" cy="215293"/>
        </a:xfrm>
        <a:custGeom>
          <a:avLst/>
          <a:gdLst/>
          <a:ahLst/>
          <a:cxnLst/>
          <a:rect l="0" t="0" r="0" b="0"/>
          <a:pathLst>
            <a:path>
              <a:moveTo>
                <a:pt x="3344890" y="0"/>
              </a:moveTo>
              <a:lnTo>
                <a:pt x="3344890" y="107646"/>
              </a:lnTo>
              <a:lnTo>
                <a:pt x="0" y="107646"/>
              </a:lnTo>
              <a:lnTo>
                <a:pt x="0" y="215293"/>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AB1306-C6B4-4E8E-A038-C9F00FF63895}">
      <dsp:nvSpPr>
        <dsp:cNvPr id="0" name=""/>
        <dsp:cNvSpPr/>
      </dsp:nvSpPr>
      <dsp:spPr>
        <a:xfrm>
          <a:off x="1075298" y="1344926"/>
          <a:ext cx="907198" cy="477162"/>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b="1" kern="1200" dirty="0"/>
            <a:t>기술개발부</a:t>
          </a:r>
          <a:endParaRPr lang="en-US" altLang="ko-KR" sz="600" b="1" kern="1200" dirty="0"/>
        </a:p>
        <a:p>
          <a:pPr marL="0" lvl="0" indent="0" algn="ctr" defTabSz="266700" latinLnBrk="1">
            <a:lnSpc>
              <a:spcPct val="90000"/>
            </a:lnSpc>
            <a:spcBef>
              <a:spcPct val="0"/>
            </a:spcBef>
            <a:spcAft>
              <a:spcPct val="35000"/>
            </a:spcAft>
            <a:buNone/>
          </a:pPr>
          <a:r>
            <a:rPr lang="en-US" altLang="ko-KR" sz="500" b="1" kern="1200" dirty="0"/>
            <a:t>Department of Technology Development)</a:t>
          </a:r>
          <a:endParaRPr lang="ko-KR" altLang="en-US" sz="500" b="1" kern="1200" dirty="0"/>
        </a:p>
      </dsp:txBody>
      <dsp:txXfrm>
        <a:off x="1089274" y="1358902"/>
        <a:ext cx="879246" cy="449210"/>
      </dsp:txXfrm>
    </dsp:sp>
    <dsp:sp modelId="{B53BE505-E3C7-4D5C-8876-971A60D236FC}">
      <dsp:nvSpPr>
        <dsp:cNvPr id="0" name=""/>
        <dsp:cNvSpPr/>
      </dsp:nvSpPr>
      <dsp:spPr>
        <a:xfrm>
          <a:off x="1483177" y="182208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4676CE-97AD-4B55-B617-448E13B9D944}">
      <dsp:nvSpPr>
        <dsp:cNvPr id="0" name=""/>
        <dsp:cNvSpPr/>
      </dsp:nvSpPr>
      <dsp:spPr>
        <a:xfrm>
          <a:off x="1230160" y="198141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기술고문    </a:t>
          </a:r>
          <a:endParaRPr lang="en-US" altLang="ko-KR" sz="600" kern="1200" dirty="0"/>
        </a:p>
        <a:p>
          <a:pPr marL="0" lvl="0" indent="0" algn="ctr" defTabSz="266700" latinLnBrk="1">
            <a:lnSpc>
              <a:spcPct val="90000"/>
            </a:lnSpc>
            <a:spcBef>
              <a:spcPct val="0"/>
            </a:spcBef>
            <a:spcAft>
              <a:spcPct val="35000"/>
            </a:spcAft>
            <a:buNone/>
          </a:pPr>
          <a:r>
            <a:rPr lang="ko-KR" altLang="en-US" sz="600" kern="1200" dirty="0"/>
            <a:t>김기태</a:t>
          </a:r>
        </a:p>
      </dsp:txBody>
      <dsp:txXfrm>
        <a:off x="1241826" y="1993081"/>
        <a:ext cx="574142" cy="374984"/>
      </dsp:txXfrm>
    </dsp:sp>
    <dsp:sp modelId="{091C1692-1F99-4D04-8665-0E7414CD6614}">
      <dsp:nvSpPr>
        <dsp:cNvPr id="0" name=""/>
        <dsp:cNvSpPr/>
      </dsp:nvSpPr>
      <dsp:spPr>
        <a:xfrm>
          <a:off x="1483177" y="2379731"/>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B85FCD-093F-421D-AA2D-F4CB8E160E69}">
      <dsp:nvSpPr>
        <dsp:cNvPr id="0" name=""/>
        <dsp:cNvSpPr/>
      </dsp:nvSpPr>
      <dsp:spPr>
        <a:xfrm>
          <a:off x="1230160"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수석부장 </a:t>
          </a:r>
          <a:endParaRPr lang="en-US" altLang="ko-KR" sz="600" kern="1200" dirty="0"/>
        </a:p>
        <a:p>
          <a:pPr marL="0" lvl="0" indent="0" algn="ctr" defTabSz="266700" latinLnBrk="1">
            <a:lnSpc>
              <a:spcPct val="90000"/>
            </a:lnSpc>
            <a:spcBef>
              <a:spcPct val="0"/>
            </a:spcBef>
            <a:spcAft>
              <a:spcPct val="35000"/>
            </a:spcAft>
            <a:buNone/>
          </a:pPr>
          <a:r>
            <a:rPr lang="ko-KR" altLang="en-US" sz="600" kern="1200" dirty="0" err="1"/>
            <a:t>김원태</a:t>
          </a:r>
          <a:endParaRPr lang="ko-KR" altLang="en-US" sz="600" kern="1200" dirty="0"/>
        </a:p>
      </dsp:txBody>
      <dsp:txXfrm>
        <a:off x="1241826" y="2550723"/>
        <a:ext cx="574142" cy="374984"/>
      </dsp:txXfrm>
    </dsp:sp>
    <dsp:sp modelId="{BE82F277-DCDE-419B-B18E-00CBF5071A68}">
      <dsp:nvSpPr>
        <dsp:cNvPr id="0" name=""/>
        <dsp:cNvSpPr/>
      </dsp:nvSpPr>
      <dsp:spPr>
        <a:xfrm>
          <a:off x="1483177" y="2937373"/>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4546E2-A975-4170-B66A-E183E7FA28FB}">
      <dsp:nvSpPr>
        <dsp:cNvPr id="0" name=""/>
        <dsp:cNvSpPr/>
      </dsp:nvSpPr>
      <dsp:spPr>
        <a:xfrm>
          <a:off x="1230160" y="3096700"/>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부장 홍영호</a:t>
          </a:r>
        </a:p>
      </dsp:txBody>
      <dsp:txXfrm>
        <a:off x="1241826" y="3108366"/>
        <a:ext cx="574142" cy="374984"/>
      </dsp:txXfrm>
    </dsp:sp>
    <dsp:sp modelId="{221A05FC-FE58-4E3A-8310-305C57DB0CEF}">
      <dsp:nvSpPr>
        <dsp:cNvPr id="0" name=""/>
        <dsp:cNvSpPr/>
      </dsp:nvSpPr>
      <dsp:spPr>
        <a:xfrm>
          <a:off x="1483177" y="3495016"/>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2BEB44-CB5D-42AE-BB05-176857982E82}">
      <dsp:nvSpPr>
        <dsp:cNvPr id="0" name=""/>
        <dsp:cNvSpPr/>
      </dsp:nvSpPr>
      <dsp:spPr>
        <a:xfrm>
          <a:off x="1230160" y="3654342"/>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대리 최은혜</a:t>
          </a:r>
        </a:p>
      </dsp:txBody>
      <dsp:txXfrm>
        <a:off x="1241826" y="3666008"/>
        <a:ext cx="574142" cy="374984"/>
      </dsp:txXfrm>
    </dsp:sp>
    <dsp:sp modelId="{E2DE89DC-86A8-46B9-8185-A6A7B74FBEA6}">
      <dsp:nvSpPr>
        <dsp:cNvPr id="0" name=""/>
        <dsp:cNvSpPr/>
      </dsp:nvSpPr>
      <dsp:spPr>
        <a:xfrm>
          <a:off x="1483177" y="405265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A70DB4-E9A9-441F-80D4-0211476F2211}">
      <dsp:nvSpPr>
        <dsp:cNvPr id="0" name=""/>
        <dsp:cNvSpPr/>
      </dsp:nvSpPr>
      <dsp:spPr>
        <a:xfrm>
          <a:off x="1230160" y="421198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대리 </a:t>
          </a:r>
          <a:r>
            <a:rPr lang="ko-KR" altLang="en-US" sz="600" kern="1200" dirty="0" err="1"/>
            <a:t>양하운</a:t>
          </a:r>
          <a:endParaRPr lang="ko-KR" altLang="en-US" sz="600" kern="1200" dirty="0"/>
        </a:p>
      </dsp:txBody>
      <dsp:txXfrm>
        <a:off x="1241826" y="4223651"/>
        <a:ext cx="574142" cy="374984"/>
      </dsp:txXfrm>
    </dsp:sp>
    <dsp:sp modelId="{2BCF1988-6AF2-4C12-991D-E39DCBD59095}">
      <dsp:nvSpPr>
        <dsp:cNvPr id="0" name=""/>
        <dsp:cNvSpPr/>
      </dsp:nvSpPr>
      <dsp:spPr>
        <a:xfrm>
          <a:off x="1483177" y="4610301"/>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60E170-973D-448B-BF09-FA5232F7B54E}">
      <dsp:nvSpPr>
        <dsp:cNvPr id="0" name=""/>
        <dsp:cNvSpPr/>
      </dsp:nvSpPr>
      <dsp:spPr>
        <a:xfrm>
          <a:off x="1230160" y="476962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주임 한선화</a:t>
          </a:r>
        </a:p>
      </dsp:txBody>
      <dsp:txXfrm>
        <a:off x="1241826" y="4781293"/>
        <a:ext cx="574142" cy="374984"/>
      </dsp:txXfrm>
    </dsp:sp>
    <dsp:sp modelId="{E1ED1AE6-3BFC-4DCF-BFE6-844960467E97}">
      <dsp:nvSpPr>
        <dsp:cNvPr id="0" name=""/>
        <dsp:cNvSpPr/>
      </dsp:nvSpPr>
      <dsp:spPr>
        <a:xfrm>
          <a:off x="3078440" y="1129632"/>
          <a:ext cx="1795347" cy="215293"/>
        </a:xfrm>
        <a:custGeom>
          <a:avLst/>
          <a:gdLst/>
          <a:ahLst/>
          <a:cxnLst/>
          <a:rect l="0" t="0" r="0" b="0"/>
          <a:pathLst>
            <a:path>
              <a:moveTo>
                <a:pt x="1795347" y="0"/>
              </a:moveTo>
              <a:lnTo>
                <a:pt x="1795347" y="107646"/>
              </a:lnTo>
              <a:lnTo>
                <a:pt x="0" y="107646"/>
              </a:lnTo>
              <a:lnTo>
                <a:pt x="0" y="215293"/>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48E969-5C01-47AE-A000-8F0ABAB3C7DC}">
      <dsp:nvSpPr>
        <dsp:cNvPr id="0" name=""/>
        <dsp:cNvSpPr/>
      </dsp:nvSpPr>
      <dsp:spPr>
        <a:xfrm>
          <a:off x="2624841" y="1344926"/>
          <a:ext cx="907198" cy="477162"/>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b="1" kern="1200" dirty="0"/>
            <a:t>생산관리부</a:t>
          </a:r>
          <a:endParaRPr lang="en-US" altLang="ko-KR" sz="600" b="1" kern="1200" dirty="0"/>
        </a:p>
        <a:p>
          <a:pPr marL="0" lvl="0" indent="0" algn="ctr" defTabSz="266700" latinLnBrk="1">
            <a:lnSpc>
              <a:spcPct val="90000"/>
            </a:lnSpc>
            <a:spcBef>
              <a:spcPct val="0"/>
            </a:spcBef>
            <a:spcAft>
              <a:spcPct val="35000"/>
            </a:spcAft>
            <a:buNone/>
          </a:pPr>
          <a:r>
            <a:rPr lang="en-US" altLang="ko-KR" sz="500" b="1" kern="1200" dirty="0"/>
            <a:t>Production Management Dept</a:t>
          </a:r>
          <a:endParaRPr lang="ko-KR" altLang="en-US" sz="500" b="1" kern="1200" dirty="0"/>
        </a:p>
      </dsp:txBody>
      <dsp:txXfrm>
        <a:off x="2638817" y="1358902"/>
        <a:ext cx="879246" cy="449210"/>
      </dsp:txXfrm>
    </dsp:sp>
    <dsp:sp modelId="{F9DE9237-DB15-4C86-BE4D-0CDFD76A7BAF}">
      <dsp:nvSpPr>
        <dsp:cNvPr id="0" name=""/>
        <dsp:cNvSpPr/>
      </dsp:nvSpPr>
      <dsp:spPr>
        <a:xfrm>
          <a:off x="3032720" y="1822088"/>
          <a:ext cx="91440" cy="165627"/>
        </a:xfrm>
        <a:custGeom>
          <a:avLst/>
          <a:gdLst/>
          <a:ahLst/>
          <a:cxnLst/>
          <a:rect l="0" t="0" r="0" b="0"/>
          <a:pathLst>
            <a:path>
              <a:moveTo>
                <a:pt x="45720" y="0"/>
              </a:moveTo>
              <a:lnTo>
                <a:pt x="45720" y="82813"/>
              </a:lnTo>
              <a:lnTo>
                <a:pt x="47285" y="82813"/>
              </a:lnTo>
              <a:lnTo>
                <a:pt x="47285" y="165627"/>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F40FEE-5C4E-47F0-9E6F-3750A29B7CEC}">
      <dsp:nvSpPr>
        <dsp:cNvPr id="0" name=""/>
        <dsp:cNvSpPr/>
      </dsp:nvSpPr>
      <dsp:spPr>
        <a:xfrm>
          <a:off x="2781269" y="1987716"/>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차장 </a:t>
          </a:r>
          <a:r>
            <a:rPr lang="ko-KR" altLang="en-US" sz="600" kern="1200" dirty="0" err="1"/>
            <a:t>지제근</a:t>
          </a:r>
          <a:endParaRPr lang="ko-KR" altLang="en-US" sz="600" kern="1200" dirty="0"/>
        </a:p>
      </dsp:txBody>
      <dsp:txXfrm>
        <a:off x="2792935" y="1999382"/>
        <a:ext cx="574142" cy="374984"/>
      </dsp:txXfrm>
    </dsp:sp>
    <dsp:sp modelId="{0B687A98-82E5-4634-B2B9-951CA9403548}">
      <dsp:nvSpPr>
        <dsp:cNvPr id="0" name=""/>
        <dsp:cNvSpPr/>
      </dsp:nvSpPr>
      <dsp:spPr>
        <a:xfrm>
          <a:off x="2305613" y="2386032"/>
          <a:ext cx="774392" cy="153025"/>
        </a:xfrm>
        <a:custGeom>
          <a:avLst/>
          <a:gdLst/>
          <a:ahLst/>
          <a:cxnLst/>
          <a:rect l="0" t="0" r="0" b="0"/>
          <a:pathLst>
            <a:path>
              <a:moveTo>
                <a:pt x="774392" y="0"/>
              </a:moveTo>
              <a:lnTo>
                <a:pt x="774392" y="76512"/>
              </a:lnTo>
              <a:lnTo>
                <a:pt x="0" y="76512"/>
              </a:lnTo>
              <a:lnTo>
                <a:pt x="0" y="153025"/>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A7D99E-CB57-44F1-94DE-F3EB584A235B}">
      <dsp:nvSpPr>
        <dsp:cNvPr id="0" name=""/>
        <dsp:cNvSpPr/>
      </dsp:nvSpPr>
      <dsp:spPr>
        <a:xfrm>
          <a:off x="2006876"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제</a:t>
          </a:r>
          <a:r>
            <a:rPr lang="en-US" altLang="ko-KR" sz="600" kern="1200" dirty="0"/>
            <a:t>1</a:t>
          </a:r>
          <a:r>
            <a:rPr lang="ko-KR" altLang="en-US" sz="600" kern="1200" dirty="0"/>
            <a:t>생산</a:t>
          </a:r>
        </a:p>
      </dsp:txBody>
      <dsp:txXfrm>
        <a:off x="2018542" y="2550723"/>
        <a:ext cx="574142" cy="374984"/>
      </dsp:txXfrm>
    </dsp:sp>
    <dsp:sp modelId="{CB541B6B-8EB9-4D9A-9F06-D900FDA60C35}">
      <dsp:nvSpPr>
        <dsp:cNvPr id="0" name=""/>
        <dsp:cNvSpPr/>
      </dsp:nvSpPr>
      <dsp:spPr>
        <a:xfrm>
          <a:off x="2259893" y="2937373"/>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A9CA8C-B73A-4652-B9C3-40C373970C28}">
      <dsp:nvSpPr>
        <dsp:cNvPr id="0" name=""/>
        <dsp:cNvSpPr/>
      </dsp:nvSpPr>
      <dsp:spPr>
        <a:xfrm>
          <a:off x="2006876" y="3096700"/>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차장 </a:t>
          </a:r>
          <a:r>
            <a:rPr lang="ko-KR" altLang="en-US" sz="600" kern="1200" dirty="0" err="1"/>
            <a:t>곽근용</a:t>
          </a:r>
          <a:endParaRPr lang="ko-KR" altLang="en-US" sz="600" kern="1200" dirty="0"/>
        </a:p>
      </dsp:txBody>
      <dsp:txXfrm>
        <a:off x="2018542" y="3108366"/>
        <a:ext cx="574142" cy="374984"/>
      </dsp:txXfrm>
    </dsp:sp>
    <dsp:sp modelId="{BFE425B9-C086-4C4C-8628-A2B076DF0D3F}">
      <dsp:nvSpPr>
        <dsp:cNvPr id="0" name=""/>
        <dsp:cNvSpPr/>
      </dsp:nvSpPr>
      <dsp:spPr>
        <a:xfrm>
          <a:off x="3034286" y="2386032"/>
          <a:ext cx="91440" cy="153025"/>
        </a:xfrm>
        <a:custGeom>
          <a:avLst/>
          <a:gdLst/>
          <a:ahLst/>
          <a:cxnLst/>
          <a:rect l="0" t="0" r="0" b="0"/>
          <a:pathLst>
            <a:path>
              <a:moveTo>
                <a:pt x="45720" y="0"/>
              </a:moveTo>
              <a:lnTo>
                <a:pt x="45720" y="76512"/>
              </a:lnTo>
              <a:lnTo>
                <a:pt x="48044" y="76512"/>
              </a:lnTo>
              <a:lnTo>
                <a:pt x="48044" y="153025"/>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89B76E-990C-4B42-8636-47F893C14D55}">
      <dsp:nvSpPr>
        <dsp:cNvPr id="0" name=""/>
        <dsp:cNvSpPr/>
      </dsp:nvSpPr>
      <dsp:spPr>
        <a:xfrm>
          <a:off x="2783593"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제</a:t>
          </a:r>
          <a:r>
            <a:rPr lang="en-US" altLang="ko-KR" sz="600" kern="1200" dirty="0"/>
            <a:t>2</a:t>
          </a:r>
          <a:r>
            <a:rPr lang="ko-KR" altLang="en-US" sz="600" kern="1200" dirty="0"/>
            <a:t>생산</a:t>
          </a:r>
        </a:p>
      </dsp:txBody>
      <dsp:txXfrm>
        <a:off x="2795259" y="2550723"/>
        <a:ext cx="574142" cy="374984"/>
      </dsp:txXfrm>
    </dsp:sp>
    <dsp:sp modelId="{DB4B28C4-EBAC-46F0-AD9E-3BFF90172BF8}">
      <dsp:nvSpPr>
        <dsp:cNvPr id="0" name=""/>
        <dsp:cNvSpPr/>
      </dsp:nvSpPr>
      <dsp:spPr>
        <a:xfrm>
          <a:off x="3036610" y="2937373"/>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BD167D-FD3B-4338-B821-153C9F85BDD6}">
      <dsp:nvSpPr>
        <dsp:cNvPr id="0" name=""/>
        <dsp:cNvSpPr/>
      </dsp:nvSpPr>
      <dsp:spPr>
        <a:xfrm>
          <a:off x="2783593" y="3096700"/>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계장 </a:t>
          </a:r>
          <a:r>
            <a:rPr lang="ko-KR" altLang="en-US" sz="600" kern="1200" dirty="0" err="1"/>
            <a:t>이경열</a:t>
          </a:r>
          <a:endParaRPr lang="ko-KR" altLang="en-US" sz="600" kern="1200" dirty="0"/>
        </a:p>
      </dsp:txBody>
      <dsp:txXfrm>
        <a:off x="2795259" y="3108366"/>
        <a:ext cx="574142" cy="374984"/>
      </dsp:txXfrm>
    </dsp:sp>
    <dsp:sp modelId="{FA950C14-EC82-43F1-8F8F-D47AFF416227}">
      <dsp:nvSpPr>
        <dsp:cNvPr id="0" name=""/>
        <dsp:cNvSpPr/>
      </dsp:nvSpPr>
      <dsp:spPr>
        <a:xfrm>
          <a:off x="3080006" y="2386032"/>
          <a:ext cx="779040" cy="153025"/>
        </a:xfrm>
        <a:custGeom>
          <a:avLst/>
          <a:gdLst/>
          <a:ahLst/>
          <a:cxnLst/>
          <a:rect l="0" t="0" r="0" b="0"/>
          <a:pathLst>
            <a:path>
              <a:moveTo>
                <a:pt x="0" y="0"/>
              </a:moveTo>
              <a:lnTo>
                <a:pt x="0" y="76512"/>
              </a:lnTo>
              <a:lnTo>
                <a:pt x="779040" y="76512"/>
              </a:lnTo>
              <a:lnTo>
                <a:pt x="779040" y="153025"/>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4404D6-FF20-41A9-BE18-E8CA691CA5C2}">
      <dsp:nvSpPr>
        <dsp:cNvPr id="0" name=""/>
        <dsp:cNvSpPr/>
      </dsp:nvSpPr>
      <dsp:spPr>
        <a:xfrm>
          <a:off x="3560309"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제</a:t>
          </a:r>
          <a:r>
            <a:rPr lang="en-US" altLang="ko-KR" sz="600" kern="1200" dirty="0"/>
            <a:t>3</a:t>
          </a:r>
          <a:r>
            <a:rPr lang="ko-KR" altLang="en-US" sz="600" kern="1200" dirty="0"/>
            <a:t>생산</a:t>
          </a:r>
        </a:p>
      </dsp:txBody>
      <dsp:txXfrm>
        <a:off x="3571975" y="2550723"/>
        <a:ext cx="574142" cy="374984"/>
      </dsp:txXfrm>
    </dsp:sp>
    <dsp:sp modelId="{ADB63D84-A44B-49C9-8F70-51C314294AB2}">
      <dsp:nvSpPr>
        <dsp:cNvPr id="0" name=""/>
        <dsp:cNvSpPr/>
      </dsp:nvSpPr>
      <dsp:spPr>
        <a:xfrm>
          <a:off x="3813326" y="2937373"/>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8CB91B-8072-4CE3-8194-C4AC738B7F58}">
      <dsp:nvSpPr>
        <dsp:cNvPr id="0" name=""/>
        <dsp:cNvSpPr/>
      </dsp:nvSpPr>
      <dsp:spPr>
        <a:xfrm>
          <a:off x="3560309" y="3096700"/>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계장 </a:t>
          </a:r>
          <a:r>
            <a:rPr lang="ko-KR" altLang="en-US" sz="600" kern="1200" dirty="0" err="1"/>
            <a:t>박순남</a:t>
          </a:r>
          <a:endParaRPr lang="ko-KR" altLang="en-US" sz="600" kern="1200" dirty="0"/>
        </a:p>
      </dsp:txBody>
      <dsp:txXfrm>
        <a:off x="3571975" y="3108366"/>
        <a:ext cx="574142" cy="374984"/>
      </dsp:txXfrm>
    </dsp:sp>
    <dsp:sp modelId="{E8B99E25-3283-4B6B-A8D0-60689B264F36}">
      <dsp:nvSpPr>
        <dsp:cNvPr id="0" name=""/>
        <dsp:cNvSpPr/>
      </dsp:nvSpPr>
      <dsp:spPr>
        <a:xfrm>
          <a:off x="4873787" y="1129632"/>
          <a:ext cx="150333" cy="215293"/>
        </a:xfrm>
        <a:custGeom>
          <a:avLst/>
          <a:gdLst/>
          <a:ahLst/>
          <a:cxnLst/>
          <a:rect l="0" t="0" r="0" b="0"/>
          <a:pathLst>
            <a:path>
              <a:moveTo>
                <a:pt x="0" y="0"/>
              </a:moveTo>
              <a:lnTo>
                <a:pt x="0" y="107646"/>
              </a:lnTo>
              <a:lnTo>
                <a:pt x="150333" y="107646"/>
              </a:lnTo>
              <a:lnTo>
                <a:pt x="150333" y="215293"/>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C3F8D6-B058-4B81-8A25-DC3F8F89E03F}">
      <dsp:nvSpPr>
        <dsp:cNvPr id="0" name=""/>
        <dsp:cNvSpPr/>
      </dsp:nvSpPr>
      <dsp:spPr>
        <a:xfrm>
          <a:off x="4570521" y="1344926"/>
          <a:ext cx="907198" cy="477162"/>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b="1" kern="1200" dirty="0"/>
            <a:t>품질관리부</a:t>
          </a:r>
          <a:endParaRPr lang="en-US" altLang="ko-KR" sz="600" b="1" kern="1200" dirty="0"/>
        </a:p>
        <a:p>
          <a:pPr marL="0" lvl="0" indent="0" algn="ctr" defTabSz="266700" latinLnBrk="1">
            <a:lnSpc>
              <a:spcPct val="90000"/>
            </a:lnSpc>
            <a:spcBef>
              <a:spcPct val="0"/>
            </a:spcBef>
            <a:spcAft>
              <a:spcPct val="35000"/>
            </a:spcAft>
            <a:buNone/>
          </a:pPr>
          <a:r>
            <a:rPr lang="en-US" altLang="ko-KR" sz="600" b="1" kern="1200" dirty="0"/>
            <a:t>Quality Control Dept</a:t>
          </a:r>
          <a:endParaRPr lang="ko-KR" altLang="en-US" sz="600" b="1" kern="1200" dirty="0"/>
        </a:p>
      </dsp:txBody>
      <dsp:txXfrm>
        <a:off x="4584497" y="1358902"/>
        <a:ext cx="879246" cy="449210"/>
      </dsp:txXfrm>
    </dsp:sp>
    <dsp:sp modelId="{F6BAC2A7-E807-44B7-956B-C7E5C20819E8}">
      <dsp:nvSpPr>
        <dsp:cNvPr id="0" name=""/>
        <dsp:cNvSpPr/>
      </dsp:nvSpPr>
      <dsp:spPr>
        <a:xfrm>
          <a:off x="4978401" y="182208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FDBF81-C283-47F6-A1E2-3103E9DB74C5}">
      <dsp:nvSpPr>
        <dsp:cNvPr id="0" name=""/>
        <dsp:cNvSpPr/>
      </dsp:nvSpPr>
      <dsp:spPr>
        <a:xfrm>
          <a:off x="4725384" y="198141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대리 박경순</a:t>
          </a:r>
        </a:p>
      </dsp:txBody>
      <dsp:txXfrm>
        <a:off x="4737050" y="1993081"/>
        <a:ext cx="574142" cy="374984"/>
      </dsp:txXfrm>
    </dsp:sp>
    <dsp:sp modelId="{580D2531-5FCC-4E49-A01A-C0237B91192B}">
      <dsp:nvSpPr>
        <dsp:cNvPr id="0" name=""/>
        <dsp:cNvSpPr/>
      </dsp:nvSpPr>
      <dsp:spPr>
        <a:xfrm>
          <a:off x="4978401" y="2379731"/>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A3A5EF-488C-4957-B3A1-8FD6D09A10CF}">
      <dsp:nvSpPr>
        <dsp:cNvPr id="0" name=""/>
        <dsp:cNvSpPr/>
      </dsp:nvSpPr>
      <dsp:spPr>
        <a:xfrm>
          <a:off x="4725384"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주임 최광훈</a:t>
          </a:r>
        </a:p>
      </dsp:txBody>
      <dsp:txXfrm>
        <a:off x="4737050" y="2550723"/>
        <a:ext cx="574142" cy="374984"/>
      </dsp:txXfrm>
    </dsp:sp>
    <dsp:sp modelId="{945C24FC-20C5-4327-AEA5-31A5112C7134}">
      <dsp:nvSpPr>
        <dsp:cNvPr id="0" name=""/>
        <dsp:cNvSpPr/>
      </dsp:nvSpPr>
      <dsp:spPr>
        <a:xfrm>
          <a:off x="4635763" y="2937373"/>
          <a:ext cx="388358" cy="159326"/>
        </a:xfrm>
        <a:custGeom>
          <a:avLst/>
          <a:gdLst/>
          <a:ahLst/>
          <a:cxnLst/>
          <a:rect l="0" t="0" r="0" b="0"/>
          <a:pathLst>
            <a:path>
              <a:moveTo>
                <a:pt x="388358" y="0"/>
              </a:moveTo>
              <a:lnTo>
                <a:pt x="388358" y="79663"/>
              </a:lnTo>
              <a:lnTo>
                <a:pt x="0" y="79663"/>
              </a:lnTo>
              <a:lnTo>
                <a:pt x="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791E74-28C9-4D42-95CC-9A0E845BB9C5}">
      <dsp:nvSpPr>
        <dsp:cNvPr id="0" name=""/>
        <dsp:cNvSpPr/>
      </dsp:nvSpPr>
      <dsp:spPr>
        <a:xfrm>
          <a:off x="4337026" y="3096700"/>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주임 </a:t>
          </a:r>
          <a:r>
            <a:rPr lang="ko-KR" altLang="en-US" sz="600" kern="1200" dirty="0" err="1"/>
            <a:t>방춘옥</a:t>
          </a:r>
          <a:endParaRPr lang="ko-KR" altLang="en-US" sz="600" kern="1200" dirty="0"/>
        </a:p>
      </dsp:txBody>
      <dsp:txXfrm>
        <a:off x="4348692" y="3108366"/>
        <a:ext cx="574142" cy="374984"/>
      </dsp:txXfrm>
    </dsp:sp>
    <dsp:sp modelId="{84884456-E630-4902-8E9F-DFE8C2C38677}">
      <dsp:nvSpPr>
        <dsp:cNvPr id="0" name=""/>
        <dsp:cNvSpPr/>
      </dsp:nvSpPr>
      <dsp:spPr>
        <a:xfrm>
          <a:off x="5024121" y="2937373"/>
          <a:ext cx="388358" cy="159326"/>
        </a:xfrm>
        <a:custGeom>
          <a:avLst/>
          <a:gdLst/>
          <a:ahLst/>
          <a:cxnLst/>
          <a:rect l="0" t="0" r="0" b="0"/>
          <a:pathLst>
            <a:path>
              <a:moveTo>
                <a:pt x="0" y="0"/>
              </a:moveTo>
              <a:lnTo>
                <a:pt x="0" y="79663"/>
              </a:lnTo>
              <a:lnTo>
                <a:pt x="388358" y="79663"/>
              </a:lnTo>
              <a:lnTo>
                <a:pt x="388358"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78256A-2E4B-49C5-8815-02BCEDCEA95E}">
      <dsp:nvSpPr>
        <dsp:cNvPr id="0" name=""/>
        <dsp:cNvSpPr/>
      </dsp:nvSpPr>
      <dsp:spPr>
        <a:xfrm>
          <a:off x="5113742" y="3096700"/>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주임 이태수</a:t>
          </a:r>
        </a:p>
      </dsp:txBody>
      <dsp:txXfrm>
        <a:off x="5125408" y="3108366"/>
        <a:ext cx="574142" cy="374984"/>
      </dsp:txXfrm>
    </dsp:sp>
    <dsp:sp modelId="{5EDD8BDD-330D-4C5D-AA7B-6A14F974265D}">
      <dsp:nvSpPr>
        <dsp:cNvPr id="0" name=""/>
        <dsp:cNvSpPr/>
      </dsp:nvSpPr>
      <dsp:spPr>
        <a:xfrm>
          <a:off x="5366759" y="3495016"/>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F23F32-1D1B-4DC8-8D47-93AE06C406F9}">
      <dsp:nvSpPr>
        <dsp:cNvPr id="0" name=""/>
        <dsp:cNvSpPr/>
      </dsp:nvSpPr>
      <dsp:spPr>
        <a:xfrm>
          <a:off x="5113742" y="3654342"/>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err="1"/>
            <a:t>양성옥</a:t>
          </a:r>
          <a:r>
            <a:rPr lang="ko-KR" altLang="en-US" sz="600" kern="1200" dirty="0"/>
            <a:t> </a:t>
          </a:r>
          <a:r>
            <a:rPr lang="en-US" altLang="ko-KR" sz="600" kern="1200" dirty="0"/>
            <a:t>    </a:t>
          </a:r>
        </a:p>
        <a:p>
          <a:pPr marL="0" lvl="0" indent="0" algn="ctr" defTabSz="266700" latinLnBrk="1">
            <a:lnSpc>
              <a:spcPct val="90000"/>
            </a:lnSpc>
            <a:spcBef>
              <a:spcPct val="0"/>
            </a:spcBef>
            <a:spcAft>
              <a:spcPct val="35000"/>
            </a:spcAft>
            <a:buNone/>
          </a:pPr>
          <a:r>
            <a:rPr lang="ko-KR" altLang="en-US" sz="600" kern="1200" dirty="0" err="1"/>
            <a:t>김언년</a:t>
          </a:r>
          <a:endParaRPr lang="ko-KR" altLang="en-US" sz="600" kern="1200" dirty="0"/>
        </a:p>
      </dsp:txBody>
      <dsp:txXfrm>
        <a:off x="5125408" y="3666008"/>
        <a:ext cx="574142" cy="374984"/>
      </dsp:txXfrm>
    </dsp:sp>
    <dsp:sp modelId="{7082C36C-009A-48BB-9862-7BB97CEEB516}">
      <dsp:nvSpPr>
        <dsp:cNvPr id="0" name=""/>
        <dsp:cNvSpPr/>
      </dsp:nvSpPr>
      <dsp:spPr>
        <a:xfrm>
          <a:off x="4873787" y="1129632"/>
          <a:ext cx="2092124" cy="215293"/>
        </a:xfrm>
        <a:custGeom>
          <a:avLst/>
          <a:gdLst/>
          <a:ahLst/>
          <a:cxnLst/>
          <a:rect l="0" t="0" r="0" b="0"/>
          <a:pathLst>
            <a:path>
              <a:moveTo>
                <a:pt x="0" y="0"/>
              </a:moveTo>
              <a:lnTo>
                <a:pt x="0" y="107646"/>
              </a:lnTo>
              <a:lnTo>
                <a:pt x="2092124" y="107646"/>
              </a:lnTo>
              <a:lnTo>
                <a:pt x="2092124" y="215293"/>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D94366-7FB5-4E72-9A6E-F992F7133D52}">
      <dsp:nvSpPr>
        <dsp:cNvPr id="0" name=""/>
        <dsp:cNvSpPr/>
      </dsp:nvSpPr>
      <dsp:spPr>
        <a:xfrm>
          <a:off x="6512312" y="1344926"/>
          <a:ext cx="907198" cy="477162"/>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b="1" kern="1200" dirty="0" err="1"/>
            <a:t>가공완성부</a:t>
          </a:r>
          <a:endParaRPr lang="en-US" altLang="ko-KR" sz="600" b="1" kern="1200" dirty="0"/>
        </a:p>
        <a:p>
          <a:pPr marL="0" lvl="0" indent="0" algn="ctr" defTabSz="266700" latinLnBrk="1">
            <a:lnSpc>
              <a:spcPct val="90000"/>
            </a:lnSpc>
            <a:spcBef>
              <a:spcPct val="0"/>
            </a:spcBef>
            <a:spcAft>
              <a:spcPct val="35000"/>
            </a:spcAft>
            <a:buNone/>
          </a:pPr>
          <a:r>
            <a:rPr lang="en-US" altLang="ko-KR" sz="600" b="1" kern="1200" dirty="0"/>
            <a:t>Fictional Completion Dept</a:t>
          </a:r>
          <a:endParaRPr lang="ko-KR" altLang="en-US" sz="800" b="1" kern="1200" dirty="0"/>
        </a:p>
      </dsp:txBody>
      <dsp:txXfrm>
        <a:off x="6526288" y="1358902"/>
        <a:ext cx="879246" cy="449210"/>
      </dsp:txXfrm>
    </dsp:sp>
    <dsp:sp modelId="{BBC35997-3AA3-451A-8043-99C9FB1ABAF8}">
      <dsp:nvSpPr>
        <dsp:cNvPr id="0" name=""/>
        <dsp:cNvSpPr/>
      </dsp:nvSpPr>
      <dsp:spPr>
        <a:xfrm>
          <a:off x="6920192" y="182208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CC417F-5D1F-456E-A3BD-B02773637F50}">
      <dsp:nvSpPr>
        <dsp:cNvPr id="0" name=""/>
        <dsp:cNvSpPr/>
      </dsp:nvSpPr>
      <dsp:spPr>
        <a:xfrm>
          <a:off x="6667175" y="198141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이사 강성만</a:t>
          </a:r>
        </a:p>
      </dsp:txBody>
      <dsp:txXfrm>
        <a:off x="6678841" y="1993081"/>
        <a:ext cx="574142" cy="374984"/>
      </dsp:txXfrm>
    </dsp:sp>
    <dsp:sp modelId="{90FF84B9-2679-4BCF-BFF8-62F6001E86E0}">
      <dsp:nvSpPr>
        <dsp:cNvPr id="0" name=""/>
        <dsp:cNvSpPr/>
      </dsp:nvSpPr>
      <dsp:spPr>
        <a:xfrm>
          <a:off x="6920192" y="2379731"/>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BE54CC-5833-4835-B620-F0B5B1F509FD}">
      <dsp:nvSpPr>
        <dsp:cNvPr id="0" name=""/>
        <dsp:cNvSpPr/>
      </dsp:nvSpPr>
      <dsp:spPr>
        <a:xfrm>
          <a:off x="6667175"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수석부장</a:t>
          </a:r>
          <a:endParaRPr lang="en-US" altLang="ko-KR" sz="600" kern="1200" dirty="0"/>
        </a:p>
        <a:p>
          <a:pPr marL="0" lvl="0" indent="0" algn="ctr" defTabSz="266700" latinLnBrk="1">
            <a:lnSpc>
              <a:spcPct val="90000"/>
            </a:lnSpc>
            <a:spcBef>
              <a:spcPct val="0"/>
            </a:spcBef>
            <a:spcAft>
              <a:spcPct val="35000"/>
            </a:spcAft>
            <a:buNone/>
          </a:pPr>
          <a:r>
            <a:rPr lang="ko-KR" altLang="en-US" sz="600" kern="1200" dirty="0" err="1"/>
            <a:t>강성북</a:t>
          </a:r>
          <a:endParaRPr lang="ko-KR" altLang="en-US" sz="600" kern="1200" dirty="0"/>
        </a:p>
      </dsp:txBody>
      <dsp:txXfrm>
        <a:off x="6678841" y="2550723"/>
        <a:ext cx="574142" cy="374984"/>
      </dsp:txXfrm>
    </dsp:sp>
    <dsp:sp modelId="{2499121B-8CD4-4E03-BB08-44E21B0CDB5E}">
      <dsp:nvSpPr>
        <dsp:cNvPr id="0" name=""/>
        <dsp:cNvSpPr/>
      </dsp:nvSpPr>
      <dsp:spPr>
        <a:xfrm>
          <a:off x="6920192" y="2937373"/>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062646-6489-4709-BE9C-31F6EAD26ADF}">
      <dsp:nvSpPr>
        <dsp:cNvPr id="0" name=""/>
        <dsp:cNvSpPr/>
      </dsp:nvSpPr>
      <dsp:spPr>
        <a:xfrm>
          <a:off x="6667175" y="3096700"/>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실장 </a:t>
          </a:r>
          <a:r>
            <a:rPr lang="ko-KR" altLang="en-US" sz="600" kern="1200" dirty="0" err="1"/>
            <a:t>김경철</a:t>
          </a:r>
          <a:endParaRPr lang="ko-KR" altLang="en-US" sz="600" kern="1200" dirty="0"/>
        </a:p>
      </dsp:txBody>
      <dsp:txXfrm>
        <a:off x="6678841" y="3108366"/>
        <a:ext cx="574142" cy="374984"/>
      </dsp:txXfrm>
    </dsp:sp>
    <dsp:sp modelId="{1B148D48-F1D5-40AB-BD74-3D3230FD8E40}">
      <dsp:nvSpPr>
        <dsp:cNvPr id="0" name=""/>
        <dsp:cNvSpPr/>
      </dsp:nvSpPr>
      <dsp:spPr>
        <a:xfrm>
          <a:off x="6920192" y="3495016"/>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C9A307-17AB-4045-913F-74F2D540C777}">
      <dsp:nvSpPr>
        <dsp:cNvPr id="0" name=""/>
        <dsp:cNvSpPr/>
      </dsp:nvSpPr>
      <dsp:spPr>
        <a:xfrm>
          <a:off x="6667175" y="3654342"/>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대리 </a:t>
          </a:r>
          <a:r>
            <a:rPr lang="ko-KR" altLang="en-US" sz="600" kern="1200" dirty="0" err="1"/>
            <a:t>강성례</a:t>
          </a:r>
          <a:endParaRPr lang="ko-KR" altLang="en-US" sz="600" kern="1200" dirty="0"/>
        </a:p>
      </dsp:txBody>
      <dsp:txXfrm>
        <a:off x="6678841" y="3666008"/>
        <a:ext cx="574142" cy="374984"/>
      </dsp:txXfrm>
    </dsp:sp>
    <dsp:sp modelId="{9035C96E-DC1D-450E-8822-25B385352ED6}">
      <dsp:nvSpPr>
        <dsp:cNvPr id="0" name=""/>
        <dsp:cNvSpPr/>
      </dsp:nvSpPr>
      <dsp:spPr>
        <a:xfrm>
          <a:off x="6189195" y="4052658"/>
          <a:ext cx="776716" cy="159326"/>
        </a:xfrm>
        <a:custGeom>
          <a:avLst/>
          <a:gdLst/>
          <a:ahLst/>
          <a:cxnLst/>
          <a:rect l="0" t="0" r="0" b="0"/>
          <a:pathLst>
            <a:path>
              <a:moveTo>
                <a:pt x="776716" y="0"/>
              </a:moveTo>
              <a:lnTo>
                <a:pt x="776716" y="79663"/>
              </a:lnTo>
              <a:lnTo>
                <a:pt x="0" y="79663"/>
              </a:lnTo>
              <a:lnTo>
                <a:pt x="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B65107-9930-4AB3-B0C1-666338CCB211}">
      <dsp:nvSpPr>
        <dsp:cNvPr id="0" name=""/>
        <dsp:cNvSpPr/>
      </dsp:nvSpPr>
      <dsp:spPr>
        <a:xfrm>
          <a:off x="5890458" y="421198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주임 김경애</a:t>
          </a:r>
        </a:p>
      </dsp:txBody>
      <dsp:txXfrm>
        <a:off x="5902124" y="4223651"/>
        <a:ext cx="574142" cy="374984"/>
      </dsp:txXfrm>
    </dsp:sp>
    <dsp:sp modelId="{5EEDA208-9612-4B7D-AC92-7D6B9617EFDC}">
      <dsp:nvSpPr>
        <dsp:cNvPr id="0" name=""/>
        <dsp:cNvSpPr/>
      </dsp:nvSpPr>
      <dsp:spPr>
        <a:xfrm>
          <a:off x="6920192" y="405265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A0CFF2-2CF3-4C9B-BF6D-A7BE98957F7B}">
      <dsp:nvSpPr>
        <dsp:cNvPr id="0" name=""/>
        <dsp:cNvSpPr/>
      </dsp:nvSpPr>
      <dsp:spPr>
        <a:xfrm>
          <a:off x="6667175" y="421198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주임 최은희</a:t>
          </a:r>
        </a:p>
      </dsp:txBody>
      <dsp:txXfrm>
        <a:off x="6678841" y="4223651"/>
        <a:ext cx="574142" cy="374984"/>
      </dsp:txXfrm>
    </dsp:sp>
    <dsp:sp modelId="{D8C4F9C7-BD13-4D80-BEED-11BD37A13546}">
      <dsp:nvSpPr>
        <dsp:cNvPr id="0" name=""/>
        <dsp:cNvSpPr/>
      </dsp:nvSpPr>
      <dsp:spPr>
        <a:xfrm>
          <a:off x="6920192" y="4610301"/>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3222A6-4E3E-4CD1-B2A0-9E89BA12AEDF}">
      <dsp:nvSpPr>
        <dsp:cNvPr id="0" name=""/>
        <dsp:cNvSpPr/>
      </dsp:nvSpPr>
      <dsp:spPr>
        <a:xfrm>
          <a:off x="6556845" y="4769627"/>
          <a:ext cx="818133"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송정자</a:t>
          </a:r>
          <a:r>
            <a:rPr lang="en-US" altLang="ko-KR" sz="600" kern="1200" dirty="0"/>
            <a:t>, </a:t>
          </a:r>
          <a:r>
            <a:rPr lang="ko-KR" altLang="en-US" sz="600" kern="1200" dirty="0"/>
            <a:t>전영숙</a:t>
          </a:r>
        </a:p>
      </dsp:txBody>
      <dsp:txXfrm>
        <a:off x="6568511" y="4781293"/>
        <a:ext cx="794801" cy="374984"/>
      </dsp:txXfrm>
    </dsp:sp>
    <dsp:sp modelId="{6AC1E1B4-5CFF-4B10-8A71-048451882779}">
      <dsp:nvSpPr>
        <dsp:cNvPr id="0" name=""/>
        <dsp:cNvSpPr/>
      </dsp:nvSpPr>
      <dsp:spPr>
        <a:xfrm>
          <a:off x="6965912" y="4052658"/>
          <a:ext cx="776716" cy="159326"/>
        </a:xfrm>
        <a:custGeom>
          <a:avLst/>
          <a:gdLst/>
          <a:ahLst/>
          <a:cxnLst/>
          <a:rect l="0" t="0" r="0" b="0"/>
          <a:pathLst>
            <a:path>
              <a:moveTo>
                <a:pt x="0" y="0"/>
              </a:moveTo>
              <a:lnTo>
                <a:pt x="0" y="79663"/>
              </a:lnTo>
              <a:lnTo>
                <a:pt x="776716" y="79663"/>
              </a:lnTo>
              <a:lnTo>
                <a:pt x="776716"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88991F-77CD-41A3-8ED5-947D40D30605}">
      <dsp:nvSpPr>
        <dsp:cNvPr id="0" name=""/>
        <dsp:cNvSpPr/>
      </dsp:nvSpPr>
      <dsp:spPr>
        <a:xfrm>
          <a:off x="7443891" y="421198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주임 </a:t>
          </a:r>
          <a:r>
            <a:rPr lang="ko-KR" altLang="en-US" sz="600" kern="1200" dirty="0" err="1"/>
            <a:t>반주은</a:t>
          </a:r>
          <a:endParaRPr lang="ko-KR" altLang="en-US" sz="600" kern="1200" dirty="0"/>
        </a:p>
      </dsp:txBody>
      <dsp:txXfrm>
        <a:off x="7455557" y="4223651"/>
        <a:ext cx="574142" cy="374984"/>
      </dsp:txXfrm>
    </dsp:sp>
    <dsp:sp modelId="{6C3BCBE6-3617-4A55-950C-3964B0C9E133}">
      <dsp:nvSpPr>
        <dsp:cNvPr id="0" name=""/>
        <dsp:cNvSpPr/>
      </dsp:nvSpPr>
      <dsp:spPr>
        <a:xfrm>
          <a:off x="4873787" y="1129632"/>
          <a:ext cx="4033915" cy="215293"/>
        </a:xfrm>
        <a:custGeom>
          <a:avLst/>
          <a:gdLst/>
          <a:ahLst/>
          <a:cxnLst/>
          <a:rect l="0" t="0" r="0" b="0"/>
          <a:pathLst>
            <a:path>
              <a:moveTo>
                <a:pt x="0" y="0"/>
              </a:moveTo>
              <a:lnTo>
                <a:pt x="0" y="107646"/>
              </a:lnTo>
              <a:lnTo>
                <a:pt x="4033915" y="107646"/>
              </a:lnTo>
              <a:lnTo>
                <a:pt x="4033915" y="215293"/>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532591-1CAA-4302-B214-561FFB4BF1EA}">
      <dsp:nvSpPr>
        <dsp:cNvPr id="0" name=""/>
        <dsp:cNvSpPr/>
      </dsp:nvSpPr>
      <dsp:spPr>
        <a:xfrm>
          <a:off x="8454103" y="1344926"/>
          <a:ext cx="907198" cy="477162"/>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latinLnBrk="1">
            <a:lnSpc>
              <a:spcPct val="90000"/>
            </a:lnSpc>
            <a:spcBef>
              <a:spcPct val="0"/>
            </a:spcBef>
            <a:spcAft>
              <a:spcPct val="35000"/>
            </a:spcAft>
            <a:buNone/>
          </a:pPr>
          <a:r>
            <a:rPr lang="ko-KR" altLang="en-US" sz="800" b="1" kern="1200" dirty="0" err="1"/>
            <a:t>인레이먼트</a:t>
          </a:r>
          <a:endParaRPr lang="en-US" altLang="ko-KR" sz="800" b="1" kern="1200" dirty="0"/>
        </a:p>
        <a:p>
          <a:pPr marL="0" lvl="0" indent="0" algn="ctr" defTabSz="355600" latinLnBrk="1">
            <a:lnSpc>
              <a:spcPct val="90000"/>
            </a:lnSpc>
            <a:spcBef>
              <a:spcPct val="0"/>
            </a:spcBef>
            <a:spcAft>
              <a:spcPct val="35000"/>
            </a:spcAft>
            <a:buNone/>
          </a:pPr>
          <a:r>
            <a:rPr lang="en-US" altLang="ko-KR" sz="800" b="1" kern="1200" dirty="0" err="1"/>
            <a:t>Inlayment</a:t>
          </a:r>
          <a:endParaRPr lang="ko-KR" altLang="en-US" sz="800" b="1" kern="1200" dirty="0"/>
        </a:p>
      </dsp:txBody>
      <dsp:txXfrm>
        <a:off x="8468079" y="1358902"/>
        <a:ext cx="879246" cy="449210"/>
      </dsp:txXfrm>
    </dsp:sp>
    <dsp:sp modelId="{F3EE20B4-7DC9-4480-94FE-DE61110CCDA2}">
      <dsp:nvSpPr>
        <dsp:cNvPr id="0" name=""/>
        <dsp:cNvSpPr/>
      </dsp:nvSpPr>
      <dsp:spPr>
        <a:xfrm>
          <a:off x="8861983" y="182208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6F0A2D-8DDF-4268-AD94-8D1227EC38D3}">
      <dsp:nvSpPr>
        <dsp:cNvPr id="0" name=""/>
        <dsp:cNvSpPr/>
      </dsp:nvSpPr>
      <dsp:spPr>
        <a:xfrm>
          <a:off x="8608966" y="198141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이사 윤지은</a:t>
          </a:r>
        </a:p>
      </dsp:txBody>
      <dsp:txXfrm>
        <a:off x="8620632" y="1993081"/>
        <a:ext cx="574142" cy="374984"/>
      </dsp:txXfrm>
    </dsp:sp>
    <dsp:sp modelId="{43A4421F-5042-4DD2-A94F-F4E7BBB233B2}">
      <dsp:nvSpPr>
        <dsp:cNvPr id="0" name=""/>
        <dsp:cNvSpPr/>
      </dsp:nvSpPr>
      <dsp:spPr>
        <a:xfrm>
          <a:off x="8861983" y="2379731"/>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C879E4-51D5-4CFB-9E26-1BE89DA7F1BC}">
      <dsp:nvSpPr>
        <dsp:cNvPr id="0" name=""/>
        <dsp:cNvSpPr/>
      </dsp:nvSpPr>
      <dsp:spPr>
        <a:xfrm>
          <a:off x="8608966" y="2539057"/>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본부장 </a:t>
          </a:r>
          <a:endParaRPr lang="en-US" altLang="ko-KR" sz="600" kern="1200" dirty="0"/>
        </a:p>
        <a:p>
          <a:pPr marL="0" lvl="0" indent="0" algn="ctr" defTabSz="266700" latinLnBrk="1">
            <a:lnSpc>
              <a:spcPct val="90000"/>
            </a:lnSpc>
            <a:spcBef>
              <a:spcPct val="0"/>
            </a:spcBef>
            <a:spcAft>
              <a:spcPct val="35000"/>
            </a:spcAft>
            <a:buNone/>
          </a:pPr>
          <a:r>
            <a:rPr lang="ko-KR" altLang="en-US" sz="600" kern="1200" dirty="0"/>
            <a:t>이소연</a:t>
          </a:r>
        </a:p>
      </dsp:txBody>
      <dsp:txXfrm>
        <a:off x="8620632" y="2550723"/>
        <a:ext cx="574142" cy="374984"/>
      </dsp:txXfrm>
    </dsp:sp>
    <dsp:sp modelId="{100454FC-4B26-4E20-B2E6-8DAE5D3B3370}">
      <dsp:nvSpPr>
        <dsp:cNvPr id="0" name=""/>
        <dsp:cNvSpPr/>
      </dsp:nvSpPr>
      <dsp:spPr>
        <a:xfrm>
          <a:off x="8519345" y="2937373"/>
          <a:ext cx="388358" cy="159326"/>
        </a:xfrm>
        <a:custGeom>
          <a:avLst/>
          <a:gdLst/>
          <a:ahLst/>
          <a:cxnLst/>
          <a:rect l="0" t="0" r="0" b="0"/>
          <a:pathLst>
            <a:path>
              <a:moveTo>
                <a:pt x="388358" y="0"/>
              </a:moveTo>
              <a:lnTo>
                <a:pt x="388358" y="79663"/>
              </a:lnTo>
              <a:lnTo>
                <a:pt x="0" y="79663"/>
              </a:lnTo>
              <a:lnTo>
                <a:pt x="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98BA6C-2034-41A0-880D-028A694952FE}">
      <dsp:nvSpPr>
        <dsp:cNvPr id="0" name=""/>
        <dsp:cNvSpPr/>
      </dsp:nvSpPr>
      <dsp:spPr>
        <a:xfrm>
          <a:off x="8220608" y="3096700"/>
          <a:ext cx="597474" cy="398316"/>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latinLnBrk="1">
            <a:lnSpc>
              <a:spcPct val="90000"/>
            </a:lnSpc>
            <a:spcBef>
              <a:spcPct val="0"/>
            </a:spcBef>
            <a:spcAft>
              <a:spcPct val="35000"/>
            </a:spcAft>
            <a:buNone/>
          </a:pPr>
          <a:r>
            <a:rPr lang="ko-KR" altLang="en-US" sz="800" b="1" kern="1200" dirty="0" err="1"/>
            <a:t>동평화</a:t>
          </a:r>
          <a:endParaRPr lang="ko-KR" altLang="en-US" sz="800" b="1" kern="1200" dirty="0"/>
        </a:p>
      </dsp:txBody>
      <dsp:txXfrm>
        <a:off x="8232274" y="3108366"/>
        <a:ext cx="574142" cy="374984"/>
      </dsp:txXfrm>
    </dsp:sp>
    <dsp:sp modelId="{E36D59BC-5511-4349-9760-C55FE15C9191}">
      <dsp:nvSpPr>
        <dsp:cNvPr id="0" name=""/>
        <dsp:cNvSpPr/>
      </dsp:nvSpPr>
      <dsp:spPr>
        <a:xfrm>
          <a:off x="8473625" y="3495016"/>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95ED7D-E52D-4488-81DB-77054099EB0C}">
      <dsp:nvSpPr>
        <dsp:cNvPr id="0" name=""/>
        <dsp:cNvSpPr/>
      </dsp:nvSpPr>
      <dsp:spPr>
        <a:xfrm>
          <a:off x="8220608" y="3654342"/>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김수연</a:t>
          </a:r>
        </a:p>
      </dsp:txBody>
      <dsp:txXfrm>
        <a:off x="8232274" y="3666008"/>
        <a:ext cx="574142" cy="374984"/>
      </dsp:txXfrm>
    </dsp:sp>
    <dsp:sp modelId="{95C2DB8C-AE7D-46A2-A6EF-32D7F572D230}">
      <dsp:nvSpPr>
        <dsp:cNvPr id="0" name=""/>
        <dsp:cNvSpPr/>
      </dsp:nvSpPr>
      <dsp:spPr>
        <a:xfrm>
          <a:off x="8473625" y="405265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34593D-37D1-4FA0-97F3-A2B7B8C1399A}">
      <dsp:nvSpPr>
        <dsp:cNvPr id="0" name=""/>
        <dsp:cNvSpPr/>
      </dsp:nvSpPr>
      <dsp:spPr>
        <a:xfrm>
          <a:off x="8220608" y="421198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err="1"/>
            <a:t>박계현</a:t>
          </a:r>
          <a:endParaRPr lang="ko-KR" altLang="en-US" sz="600" kern="1200" dirty="0"/>
        </a:p>
      </dsp:txBody>
      <dsp:txXfrm>
        <a:off x="8232274" y="4223651"/>
        <a:ext cx="574142" cy="374984"/>
      </dsp:txXfrm>
    </dsp:sp>
    <dsp:sp modelId="{ADB2DBB0-9B49-42B4-BB31-17654A4C544B}">
      <dsp:nvSpPr>
        <dsp:cNvPr id="0" name=""/>
        <dsp:cNvSpPr/>
      </dsp:nvSpPr>
      <dsp:spPr>
        <a:xfrm>
          <a:off x="8907703" y="2937373"/>
          <a:ext cx="388358" cy="159326"/>
        </a:xfrm>
        <a:custGeom>
          <a:avLst/>
          <a:gdLst/>
          <a:ahLst/>
          <a:cxnLst/>
          <a:rect l="0" t="0" r="0" b="0"/>
          <a:pathLst>
            <a:path>
              <a:moveTo>
                <a:pt x="0" y="0"/>
              </a:moveTo>
              <a:lnTo>
                <a:pt x="0" y="79663"/>
              </a:lnTo>
              <a:lnTo>
                <a:pt x="388358" y="79663"/>
              </a:lnTo>
              <a:lnTo>
                <a:pt x="388358"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DA0335-4054-485B-BD8B-ED4B4B22197F}">
      <dsp:nvSpPr>
        <dsp:cNvPr id="0" name=""/>
        <dsp:cNvSpPr/>
      </dsp:nvSpPr>
      <dsp:spPr>
        <a:xfrm>
          <a:off x="8997324" y="3096700"/>
          <a:ext cx="597474" cy="398316"/>
        </a:xfrm>
        <a:prstGeom prst="roundRect">
          <a:avLst>
            <a:gd name="adj" fmla="val 10000"/>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latinLnBrk="1">
            <a:lnSpc>
              <a:spcPct val="90000"/>
            </a:lnSpc>
            <a:spcBef>
              <a:spcPct val="0"/>
            </a:spcBef>
            <a:spcAft>
              <a:spcPct val="35000"/>
            </a:spcAft>
            <a:buNone/>
          </a:pPr>
          <a:r>
            <a:rPr lang="en-US" altLang="ko-KR" sz="800" b="1" kern="1200" dirty="0" err="1"/>
            <a:t>DDP</a:t>
          </a:r>
          <a:endParaRPr lang="ko-KR" altLang="en-US" sz="800" b="1" kern="1200" dirty="0"/>
        </a:p>
      </dsp:txBody>
      <dsp:txXfrm>
        <a:off x="9008990" y="3108366"/>
        <a:ext cx="574142" cy="374984"/>
      </dsp:txXfrm>
    </dsp:sp>
    <dsp:sp modelId="{88654969-A4A2-4F12-9EF1-9163F89CEFA8}">
      <dsp:nvSpPr>
        <dsp:cNvPr id="0" name=""/>
        <dsp:cNvSpPr/>
      </dsp:nvSpPr>
      <dsp:spPr>
        <a:xfrm>
          <a:off x="9250341" y="3495016"/>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CCC7BC-A046-4F9E-9862-D02F6C049CDF}">
      <dsp:nvSpPr>
        <dsp:cNvPr id="0" name=""/>
        <dsp:cNvSpPr/>
      </dsp:nvSpPr>
      <dsp:spPr>
        <a:xfrm>
          <a:off x="8997324" y="3654342"/>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김태영</a:t>
          </a:r>
        </a:p>
      </dsp:txBody>
      <dsp:txXfrm>
        <a:off x="9008990" y="3666008"/>
        <a:ext cx="574142" cy="374984"/>
      </dsp:txXfrm>
    </dsp:sp>
    <dsp:sp modelId="{9258162A-6909-4E50-B855-8999256A166F}">
      <dsp:nvSpPr>
        <dsp:cNvPr id="0" name=""/>
        <dsp:cNvSpPr/>
      </dsp:nvSpPr>
      <dsp:spPr>
        <a:xfrm>
          <a:off x="9250341" y="4052658"/>
          <a:ext cx="91440" cy="159326"/>
        </a:xfrm>
        <a:custGeom>
          <a:avLst/>
          <a:gdLst/>
          <a:ahLst/>
          <a:cxnLst/>
          <a:rect l="0" t="0" r="0" b="0"/>
          <a:pathLst>
            <a:path>
              <a:moveTo>
                <a:pt x="45720" y="0"/>
              </a:moveTo>
              <a:lnTo>
                <a:pt x="45720" y="159326"/>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80DED6-C075-4894-B680-DEB32EDD1D2A}">
      <dsp:nvSpPr>
        <dsp:cNvPr id="0" name=""/>
        <dsp:cNvSpPr/>
      </dsp:nvSpPr>
      <dsp:spPr>
        <a:xfrm>
          <a:off x="8997324" y="4211985"/>
          <a:ext cx="597474" cy="39831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66700" latinLnBrk="1">
            <a:lnSpc>
              <a:spcPct val="90000"/>
            </a:lnSpc>
            <a:spcBef>
              <a:spcPct val="0"/>
            </a:spcBef>
            <a:spcAft>
              <a:spcPct val="35000"/>
            </a:spcAft>
            <a:buNone/>
          </a:pPr>
          <a:r>
            <a:rPr lang="ko-KR" altLang="en-US" sz="600" kern="1200" dirty="0"/>
            <a:t>김은지</a:t>
          </a:r>
        </a:p>
      </dsp:txBody>
      <dsp:txXfrm>
        <a:off x="9008990" y="4223651"/>
        <a:ext cx="574142" cy="3749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93E63-BEE7-4D9C-BF86-EEF631153A49}">
      <dsp:nvSpPr>
        <dsp:cNvPr id="0" name=""/>
        <dsp:cNvSpPr/>
      </dsp:nvSpPr>
      <dsp:spPr>
        <a:xfrm>
          <a:off x="2630461" y="439955"/>
          <a:ext cx="2235434" cy="2235775"/>
        </a:xfrm>
        <a:prstGeom prst="circularArrow">
          <a:avLst>
            <a:gd name="adj1" fmla="val 10980"/>
            <a:gd name="adj2" fmla="val 1142322"/>
            <a:gd name="adj3" fmla="val 4500000"/>
            <a:gd name="adj4" fmla="val 10800000"/>
            <a:gd name="adj5" fmla="val 125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3EC89DB-2C4C-47AA-858F-01A864710E99}">
      <dsp:nvSpPr>
        <dsp:cNvPr id="0" name=""/>
        <dsp:cNvSpPr/>
      </dsp:nvSpPr>
      <dsp:spPr>
        <a:xfrm>
          <a:off x="5023894" y="296435"/>
          <a:ext cx="2371944" cy="2424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ko-KR" altLang="en-US" sz="1200" b="1" kern="1200" dirty="0"/>
            <a:t>정직한 운영</a:t>
          </a:r>
          <a:r>
            <a:rPr lang="en-US" altLang="ko-KR" sz="1100" kern="1200" dirty="0"/>
            <a:t>(Honest manage)</a:t>
          </a:r>
          <a:endParaRPr lang="ko-KR" altLang="en-US" sz="1100" kern="1200" dirty="0"/>
        </a:p>
        <a:p>
          <a:pPr marL="114300" lvl="1" indent="-114300" algn="l" defTabSz="533400" latinLnBrk="1">
            <a:lnSpc>
              <a:spcPct val="90000"/>
            </a:lnSpc>
            <a:spcBef>
              <a:spcPct val="0"/>
            </a:spcBef>
            <a:spcAft>
              <a:spcPct val="15000"/>
            </a:spcAft>
            <a:buChar char="•"/>
          </a:pPr>
          <a:r>
            <a:rPr lang="ko-KR" altLang="en-US" sz="1200" b="1" kern="1200" dirty="0"/>
            <a:t>지속적성장</a:t>
          </a:r>
          <a:r>
            <a:rPr lang="en-US" altLang="ko-KR" sz="1100" kern="1200" dirty="0"/>
            <a:t>(Continuous Growth)</a:t>
          </a:r>
          <a:endParaRPr lang="ko-KR" altLang="en-US" sz="1100" kern="1200" dirty="0"/>
        </a:p>
        <a:p>
          <a:pPr marL="114300" lvl="1" indent="-114300" algn="l" defTabSz="533400" latinLnBrk="1">
            <a:lnSpc>
              <a:spcPct val="90000"/>
            </a:lnSpc>
            <a:spcBef>
              <a:spcPct val="0"/>
            </a:spcBef>
            <a:spcAft>
              <a:spcPct val="15000"/>
            </a:spcAft>
            <a:buChar char="•"/>
          </a:pPr>
          <a:r>
            <a:rPr lang="ko-KR" altLang="en-US" sz="1200" b="1" kern="1200" dirty="0" err="1"/>
            <a:t>빠른응대</a:t>
          </a:r>
          <a:r>
            <a:rPr lang="en-US" altLang="ko-KR" sz="1100" kern="1200" dirty="0"/>
            <a:t>(Fast Request)</a:t>
          </a:r>
          <a:endParaRPr lang="ko-KR" altLang="en-US" sz="1100" kern="1200" dirty="0"/>
        </a:p>
        <a:p>
          <a:pPr marL="114300" lvl="1" indent="-114300" algn="l" defTabSz="533400" latinLnBrk="1">
            <a:lnSpc>
              <a:spcPct val="90000"/>
            </a:lnSpc>
            <a:spcBef>
              <a:spcPct val="0"/>
            </a:spcBef>
            <a:spcAft>
              <a:spcPct val="15000"/>
            </a:spcAft>
            <a:buChar char="•"/>
          </a:pPr>
          <a:r>
            <a:rPr lang="ko-KR" altLang="en-US" sz="1200" b="1" kern="1200" dirty="0"/>
            <a:t>수출 추진 활성화                                        </a:t>
          </a:r>
          <a:r>
            <a:rPr lang="en-US" altLang="ko-KR" sz="1100" kern="1200" dirty="0"/>
            <a:t>(Activation of Export Promotion)</a:t>
          </a:r>
          <a:endParaRPr lang="ko-KR" altLang="en-US" sz="1100" kern="1200" dirty="0"/>
        </a:p>
        <a:p>
          <a:pPr marL="114300" lvl="1" indent="-114300" algn="l" defTabSz="533400" latinLnBrk="1">
            <a:lnSpc>
              <a:spcPct val="90000"/>
            </a:lnSpc>
            <a:spcBef>
              <a:spcPct val="0"/>
            </a:spcBef>
            <a:spcAft>
              <a:spcPct val="15000"/>
            </a:spcAft>
            <a:buChar char="•"/>
          </a:pPr>
          <a:r>
            <a:rPr lang="ko-KR" altLang="en-US" sz="1200" b="1" kern="1200" dirty="0" err="1"/>
            <a:t>국내직영점</a:t>
          </a:r>
          <a:r>
            <a:rPr lang="ko-KR" altLang="en-US" sz="1200" b="1" kern="1200" dirty="0"/>
            <a:t> 확대 운영              </a:t>
          </a:r>
          <a:r>
            <a:rPr lang="en-US" altLang="ko-KR" sz="1100" kern="1200" dirty="0"/>
            <a:t>(Operation to expand domestic direct management</a:t>
          </a:r>
          <a:r>
            <a:rPr lang="en-US" altLang="ko-KR" sz="1050" kern="1200" dirty="0"/>
            <a:t>)</a:t>
          </a:r>
          <a:endParaRPr lang="ko-KR" altLang="en-US" sz="1050" kern="1200" dirty="0"/>
        </a:p>
      </dsp:txBody>
      <dsp:txXfrm>
        <a:off x="5023894" y="296435"/>
        <a:ext cx="2371944" cy="2424646"/>
      </dsp:txXfrm>
    </dsp:sp>
    <dsp:sp modelId="{4A1E8E98-3EAC-4B7F-88ED-D44CA1048509}">
      <dsp:nvSpPr>
        <dsp:cNvPr id="0" name=""/>
        <dsp:cNvSpPr/>
      </dsp:nvSpPr>
      <dsp:spPr>
        <a:xfrm>
          <a:off x="2834493" y="1121774"/>
          <a:ext cx="1765399" cy="88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latinLnBrk="1">
            <a:lnSpc>
              <a:spcPct val="90000"/>
            </a:lnSpc>
            <a:spcBef>
              <a:spcPct val="0"/>
            </a:spcBef>
            <a:spcAft>
              <a:spcPct val="35000"/>
            </a:spcAft>
            <a:buNone/>
          </a:pPr>
          <a:r>
            <a:rPr lang="ko-KR" altLang="en-US" sz="1600" kern="1200" dirty="0"/>
            <a:t>성장</a:t>
          </a:r>
          <a:r>
            <a:rPr lang="en-US" altLang="ko-KR" sz="1600" kern="1200" dirty="0"/>
            <a:t>(Growth)</a:t>
          </a:r>
          <a:endParaRPr lang="ko-KR" altLang="en-US" sz="1600" kern="1200" dirty="0"/>
        </a:p>
      </dsp:txBody>
      <dsp:txXfrm>
        <a:off x="2834493" y="1121774"/>
        <a:ext cx="1765399" cy="882488"/>
      </dsp:txXfrm>
    </dsp:sp>
    <dsp:sp modelId="{A52EB0E2-19E7-4C16-9BBE-164641B71136}">
      <dsp:nvSpPr>
        <dsp:cNvPr id="0" name=""/>
        <dsp:cNvSpPr/>
      </dsp:nvSpPr>
      <dsp:spPr>
        <a:xfrm>
          <a:off x="1748059" y="2265657"/>
          <a:ext cx="2235434" cy="2235775"/>
        </a:xfrm>
        <a:prstGeom prst="leftCircularArrow">
          <a:avLst>
            <a:gd name="adj1" fmla="val 10980"/>
            <a:gd name="adj2" fmla="val 1142322"/>
            <a:gd name="adj3" fmla="val 6300000"/>
            <a:gd name="adj4" fmla="val 18900000"/>
            <a:gd name="adj5" fmla="val 125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C133591-C004-4005-BD4F-60F19BE23A91}">
      <dsp:nvSpPr>
        <dsp:cNvPr id="0" name=""/>
        <dsp:cNvSpPr/>
      </dsp:nvSpPr>
      <dsp:spPr>
        <a:xfrm>
          <a:off x="432217" y="2643184"/>
          <a:ext cx="1406167" cy="1271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57150" lvl="1" indent="-57150" algn="l" defTabSz="488950" latinLnBrk="1">
            <a:lnSpc>
              <a:spcPct val="90000"/>
            </a:lnSpc>
            <a:spcBef>
              <a:spcPct val="0"/>
            </a:spcBef>
            <a:spcAft>
              <a:spcPct val="15000"/>
            </a:spcAft>
            <a:buChar char="•"/>
          </a:pPr>
          <a:r>
            <a:rPr lang="ko-KR" altLang="en-US" sz="1100" b="1" kern="1200" dirty="0"/>
            <a:t>완벽한 생산          </a:t>
          </a:r>
          <a:r>
            <a:rPr lang="en-US" altLang="ko-KR" sz="1000" kern="1200" dirty="0"/>
            <a:t>(Absolute Production)</a:t>
          </a:r>
          <a:endParaRPr lang="ko-KR" altLang="en-US" sz="1000" kern="1200" dirty="0"/>
        </a:p>
        <a:p>
          <a:pPr marL="57150" lvl="1" indent="-57150" algn="l" defTabSz="488950" latinLnBrk="1">
            <a:lnSpc>
              <a:spcPct val="90000"/>
            </a:lnSpc>
            <a:spcBef>
              <a:spcPct val="0"/>
            </a:spcBef>
            <a:spcAft>
              <a:spcPct val="15000"/>
            </a:spcAft>
            <a:buChar char="•"/>
          </a:pPr>
          <a:r>
            <a:rPr lang="ko-KR" altLang="en-US" sz="1100" b="1" kern="1200" dirty="0"/>
            <a:t>적극적인 자세       </a:t>
          </a:r>
          <a:r>
            <a:rPr lang="en-US" altLang="ko-KR" sz="1000" kern="1200" dirty="0"/>
            <a:t>(Aggressive position)</a:t>
          </a:r>
          <a:endParaRPr lang="ko-KR" altLang="en-US" sz="1000" kern="1200" dirty="0"/>
        </a:p>
        <a:p>
          <a:pPr marL="57150" lvl="1" indent="-57150" algn="l" defTabSz="488950" latinLnBrk="1">
            <a:lnSpc>
              <a:spcPct val="90000"/>
            </a:lnSpc>
            <a:spcBef>
              <a:spcPct val="0"/>
            </a:spcBef>
            <a:spcAft>
              <a:spcPct val="15000"/>
            </a:spcAft>
            <a:buChar char="•"/>
          </a:pPr>
          <a:r>
            <a:rPr lang="ko-KR" altLang="en-US" sz="1100" b="1" kern="1200" dirty="0"/>
            <a:t>파트너쉽</a:t>
          </a:r>
          <a:r>
            <a:rPr lang="en-US" altLang="ko-KR" sz="1000" kern="1200" dirty="0"/>
            <a:t>(Partnership)</a:t>
          </a:r>
          <a:endParaRPr lang="ko-KR" altLang="en-US" sz="1000" kern="1200" dirty="0"/>
        </a:p>
      </dsp:txBody>
      <dsp:txXfrm>
        <a:off x="432217" y="2643184"/>
        <a:ext cx="1406167" cy="1271258"/>
      </dsp:txXfrm>
    </dsp:sp>
    <dsp:sp modelId="{BC134606-2499-4E13-99DD-E0CDC3A802E4}">
      <dsp:nvSpPr>
        <dsp:cNvPr id="0" name=""/>
        <dsp:cNvSpPr/>
      </dsp:nvSpPr>
      <dsp:spPr>
        <a:xfrm>
          <a:off x="1955672" y="2958037"/>
          <a:ext cx="1765399" cy="88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latinLnBrk="1">
            <a:lnSpc>
              <a:spcPct val="90000"/>
            </a:lnSpc>
            <a:spcBef>
              <a:spcPct val="0"/>
            </a:spcBef>
            <a:spcAft>
              <a:spcPct val="35000"/>
            </a:spcAft>
            <a:buNone/>
          </a:pPr>
          <a:r>
            <a:rPr lang="ko-KR" altLang="en-US" sz="1600" kern="1200" dirty="0"/>
            <a:t>신뢰</a:t>
          </a:r>
          <a:r>
            <a:rPr lang="en-US" altLang="ko-KR" sz="1600" kern="1200" dirty="0"/>
            <a:t>(Trust)</a:t>
          </a:r>
          <a:endParaRPr lang="ko-KR" altLang="en-US" sz="1600" kern="1200" dirty="0"/>
        </a:p>
      </dsp:txBody>
      <dsp:txXfrm>
        <a:off x="1955672" y="2958037"/>
        <a:ext cx="1765399" cy="882488"/>
      </dsp:txXfrm>
    </dsp:sp>
    <dsp:sp modelId="{C011C660-C028-4C11-B647-7E0B97C2B586}">
      <dsp:nvSpPr>
        <dsp:cNvPr id="0" name=""/>
        <dsp:cNvSpPr/>
      </dsp:nvSpPr>
      <dsp:spPr>
        <a:xfrm>
          <a:off x="2790259" y="4243621"/>
          <a:ext cx="1920584" cy="1921354"/>
        </a:xfrm>
        <a:prstGeom prst="blockArc">
          <a:avLst>
            <a:gd name="adj1" fmla="val 13500000"/>
            <a:gd name="adj2" fmla="val 10800000"/>
            <a:gd name="adj3" fmla="val 1274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C188DCF-648D-4478-96A7-43AC97EFCF54}">
      <dsp:nvSpPr>
        <dsp:cNvPr id="0" name=""/>
        <dsp:cNvSpPr/>
      </dsp:nvSpPr>
      <dsp:spPr>
        <a:xfrm>
          <a:off x="5006747" y="4728303"/>
          <a:ext cx="2217904" cy="935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57150" lvl="1" indent="-57150" algn="l" defTabSz="488950" latinLnBrk="1">
            <a:lnSpc>
              <a:spcPct val="90000"/>
            </a:lnSpc>
            <a:spcBef>
              <a:spcPct val="0"/>
            </a:spcBef>
            <a:spcAft>
              <a:spcPct val="15000"/>
            </a:spcAft>
            <a:buChar char="•"/>
          </a:pPr>
          <a:r>
            <a:rPr lang="ko-KR" altLang="en-US" sz="1100" b="1" kern="1200" dirty="0"/>
            <a:t>디자인역량</a:t>
          </a:r>
          <a:r>
            <a:rPr lang="en-US" altLang="ko-KR" sz="1000" kern="1200" dirty="0"/>
            <a:t>(</a:t>
          </a:r>
          <a:r>
            <a:rPr lang="en-US" altLang="ko-KR" sz="1000" kern="1200" dirty="0" err="1"/>
            <a:t>Dsign</a:t>
          </a:r>
          <a:r>
            <a:rPr lang="en-US" altLang="ko-KR" sz="1000" kern="1200" dirty="0"/>
            <a:t> </a:t>
          </a:r>
          <a:r>
            <a:rPr lang="en-US" altLang="ko-KR" sz="1000" kern="1200" dirty="0" err="1"/>
            <a:t>Abilty</a:t>
          </a:r>
          <a:r>
            <a:rPr lang="en-US" altLang="ko-KR" sz="1000" kern="1200" dirty="0"/>
            <a:t>)</a:t>
          </a:r>
          <a:endParaRPr lang="ko-KR" altLang="en-US" sz="1000" kern="1200" dirty="0"/>
        </a:p>
        <a:p>
          <a:pPr marL="57150" lvl="1" indent="-57150" algn="l" defTabSz="488950" latinLnBrk="1">
            <a:lnSpc>
              <a:spcPct val="90000"/>
            </a:lnSpc>
            <a:spcBef>
              <a:spcPct val="0"/>
            </a:spcBef>
            <a:spcAft>
              <a:spcPct val="15000"/>
            </a:spcAft>
            <a:buChar char="•"/>
          </a:pPr>
          <a:r>
            <a:rPr lang="ko-KR" altLang="en-US" sz="1100" b="1" kern="1200" dirty="0"/>
            <a:t>기술개발</a:t>
          </a:r>
          <a:r>
            <a:rPr lang="en-US" altLang="ko-KR" sz="1000" kern="1200" dirty="0"/>
            <a:t>(Development skill)</a:t>
          </a:r>
          <a:endParaRPr lang="ko-KR" altLang="en-US" sz="1000" kern="1200" dirty="0"/>
        </a:p>
      </dsp:txBody>
      <dsp:txXfrm>
        <a:off x="5006747" y="4728303"/>
        <a:ext cx="2217904" cy="935938"/>
      </dsp:txXfrm>
    </dsp:sp>
    <dsp:sp modelId="{88FA5007-2A4F-4D3E-8BD5-747903D069D7}">
      <dsp:nvSpPr>
        <dsp:cNvPr id="0" name=""/>
        <dsp:cNvSpPr/>
      </dsp:nvSpPr>
      <dsp:spPr>
        <a:xfrm>
          <a:off x="2838670" y="4796940"/>
          <a:ext cx="1765399" cy="88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latinLnBrk="1">
            <a:lnSpc>
              <a:spcPct val="90000"/>
            </a:lnSpc>
            <a:spcBef>
              <a:spcPct val="0"/>
            </a:spcBef>
            <a:spcAft>
              <a:spcPct val="35000"/>
            </a:spcAft>
            <a:buNone/>
          </a:pPr>
          <a:r>
            <a:rPr lang="ko-KR" altLang="en-US" sz="1600" kern="1200" dirty="0"/>
            <a:t>자부심</a:t>
          </a:r>
          <a:r>
            <a:rPr lang="en-US" altLang="ko-KR" sz="1600" kern="1200" dirty="0"/>
            <a:t>(Pride)</a:t>
          </a:r>
          <a:endParaRPr lang="ko-KR" altLang="en-US" sz="1600" kern="1200" dirty="0"/>
        </a:p>
      </dsp:txBody>
      <dsp:txXfrm>
        <a:off x="2838670" y="4796940"/>
        <a:ext cx="1765399" cy="88248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86309" cy="501655"/>
          </a:xfrm>
          <a:prstGeom prst="rect">
            <a:avLst/>
          </a:prstGeom>
        </p:spPr>
        <p:txBody>
          <a:bodyPr vert="horz" lIns="92448" tIns="46224" rIns="92448" bIns="46224" rtlCol="0"/>
          <a:lstStyle>
            <a:lvl1pPr algn="l">
              <a:defRPr sz="1200"/>
            </a:lvl1pPr>
          </a:lstStyle>
          <a:p>
            <a:endParaRPr lang="ko-KR" altLang="en-US"/>
          </a:p>
        </p:txBody>
      </p:sp>
      <p:sp>
        <p:nvSpPr>
          <p:cNvPr id="3" name="날짜 개체 틀 2"/>
          <p:cNvSpPr>
            <a:spLocks noGrp="1"/>
          </p:cNvSpPr>
          <p:nvPr>
            <p:ph type="dt" idx="1"/>
          </p:nvPr>
        </p:nvSpPr>
        <p:spPr>
          <a:xfrm>
            <a:off x="3901832" y="0"/>
            <a:ext cx="2986309" cy="501655"/>
          </a:xfrm>
          <a:prstGeom prst="rect">
            <a:avLst/>
          </a:prstGeom>
        </p:spPr>
        <p:txBody>
          <a:bodyPr vert="horz" lIns="92448" tIns="46224" rIns="92448" bIns="46224" rtlCol="0"/>
          <a:lstStyle>
            <a:lvl1pPr algn="r">
              <a:defRPr sz="1200"/>
            </a:lvl1pPr>
          </a:lstStyle>
          <a:p>
            <a:fld id="{26225B2F-F581-490F-A99C-ACE8470E6AB7}" type="datetimeFigureOut">
              <a:rPr lang="ko-KR" altLang="en-US" smtClean="0"/>
              <a:pPr/>
              <a:t>2019-01-19</a:t>
            </a:fld>
            <a:endParaRPr lang="ko-KR" altLang="en-US"/>
          </a:p>
        </p:txBody>
      </p:sp>
      <p:sp>
        <p:nvSpPr>
          <p:cNvPr id="4" name="슬라이드 이미지 개체 틀 3"/>
          <p:cNvSpPr>
            <a:spLocks noGrp="1" noRot="1" noChangeAspect="1"/>
          </p:cNvSpPr>
          <p:nvPr>
            <p:ph type="sldImg" idx="2"/>
          </p:nvPr>
        </p:nvSpPr>
        <p:spPr>
          <a:xfrm>
            <a:off x="730250" y="750888"/>
            <a:ext cx="5429250" cy="3759200"/>
          </a:xfrm>
          <a:prstGeom prst="rect">
            <a:avLst/>
          </a:prstGeom>
          <a:noFill/>
          <a:ln w="12700">
            <a:solidFill>
              <a:prstClr val="black"/>
            </a:solidFill>
          </a:ln>
        </p:spPr>
        <p:txBody>
          <a:bodyPr vert="horz" lIns="92448" tIns="46224" rIns="92448" bIns="46224" rtlCol="0" anchor="ctr"/>
          <a:lstStyle/>
          <a:p>
            <a:endParaRPr lang="ko-KR" altLang="en-US"/>
          </a:p>
        </p:txBody>
      </p:sp>
      <p:sp>
        <p:nvSpPr>
          <p:cNvPr id="5" name="슬라이드 노트 개체 틀 4"/>
          <p:cNvSpPr>
            <a:spLocks noGrp="1"/>
          </p:cNvSpPr>
          <p:nvPr>
            <p:ph type="body" sz="quarter" idx="3"/>
          </p:nvPr>
        </p:nvSpPr>
        <p:spPr>
          <a:xfrm>
            <a:off x="688654" y="4760117"/>
            <a:ext cx="5512444" cy="4510089"/>
          </a:xfrm>
          <a:prstGeom prst="rect">
            <a:avLst/>
          </a:prstGeom>
        </p:spPr>
        <p:txBody>
          <a:bodyPr vert="horz" lIns="92448" tIns="46224" rIns="92448" bIns="46224"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518631"/>
            <a:ext cx="2986309" cy="501654"/>
          </a:xfrm>
          <a:prstGeom prst="rect">
            <a:avLst/>
          </a:prstGeom>
        </p:spPr>
        <p:txBody>
          <a:bodyPr vert="horz" lIns="92448" tIns="46224" rIns="92448" bIns="46224"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901832" y="9518631"/>
            <a:ext cx="2986309" cy="501654"/>
          </a:xfrm>
          <a:prstGeom prst="rect">
            <a:avLst/>
          </a:prstGeom>
        </p:spPr>
        <p:txBody>
          <a:bodyPr vert="horz" lIns="92448" tIns="46224" rIns="92448" bIns="46224" rtlCol="0" anchor="b"/>
          <a:lstStyle>
            <a:lvl1pPr algn="r">
              <a:defRPr sz="1200"/>
            </a:lvl1pPr>
          </a:lstStyle>
          <a:p>
            <a:fld id="{A1D8160D-2136-45A4-A642-4F46F9CC3999}" type="slidenum">
              <a:rPr lang="ko-KR" altLang="en-US" smtClean="0"/>
              <a:pPr/>
              <a:t>‹#›</a:t>
            </a:fld>
            <a:endParaRPr lang="ko-KR" altLang="en-US"/>
          </a:p>
        </p:txBody>
      </p:sp>
    </p:spTree>
    <p:extLst>
      <p:ext uri="{BB962C8B-B14F-4D97-AF65-F5344CB8AC3E}">
        <p14:creationId xmlns:p14="http://schemas.microsoft.com/office/powerpoint/2010/main" val="256258439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1</a:t>
            </a:fld>
            <a:endParaRPr lang="ko-KR" altLang="en-US"/>
          </a:p>
        </p:txBody>
      </p:sp>
    </p:spTree>
    <p:extLst>
      <p:ext uri="{BB962C8B-B14F-4D97-AF65-F5344CB8AC3E}">
        <p14:creationId xmlns:p14="http://schemas.microsoft.com/office/powerpoint/2010/main" val="4213867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15</a:t>
            </a:fld>
            <a:endParaRPr lang="ko-KR" altLang="en-US"/>
          </a:p>
        </p:txBody>
      </p:sp>
    </p:spTree>
    <p:extLst>
      <p:ext uri="{BB962C8B-B14F-4D97-AF65-F5344CB8AC3E}">
        <p14:creationId xmlns:p14="http://schemas.microsoft.com/office/powerpoint/2010/main" val="306343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16</a:t>
            </a:fld>
            <a:endParaRPr lang="ko-KR" altLang="en-US"/>
          </a:p>
        </p:txBody>
      </p:sp>
    </p:spTree>
    <p:extLst>
      <p:ext uri="{BB962C8B-B14F-4D97-AF65-F5344CB8AC3E}">
        <p14:creationId xmlns:p14="http://schemas.microsoft.com/office/powerpoint/2010/main" val="3063435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17</a:t>
            </a:fld>
            <a:endParaRPr lang="ko-KR" altLang="en-US"/>
          </a:p>
        </p:txBody>
      </p:sp>
    </p:spTree>
    <p:extLst>
      <p:ext uri="{BB962C8B-B14F-4D97-AF65-F5344CB8AC3E}">
        <p14:creationId xmlns:p14="http://schemas.microsoft.com/office/powerpoint/2010/main" val="3063435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18</a:t>
            </a:fld>
            <a:endParaRPr lang="ko-KR" altLang="en-US"/>
          </a:p>
        </p:txBody>
      </p:sp>
    </p:spTree>
    <p:extLst>
      <p:ext uri="{BB962C8B-B14F-4D97-AF65-F5344CB8AC3E}">
        <p14:creationId xmlns:p14="http://schemas.microsoft.com/office/powerpoint/2010/main" val="3063435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19</a:t>
            </a:fld>
            <a:endParaRPr lang="ko-KR" altLang="en-US"/>
          </a:p>
        </p:txBody>
      </p:sp>
    </p:spTree>
    <p:extLst>
      <p:ext uri="{BB962C8B-B14F-4D97-AF65-F5344CB8AC3E}">
        <p14:creationId xmlns:p14="http://schemas.microsoft.com/office/powerpoint/2010/main" val="3646570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20</a:t>
            </a:fld>
            <a:endParaRPr lang="ko-KR" altLang="en-US"/>
          </a:p>
        </p:txBody>
      </p:sp>
    </p:spTree>
    <p:extLst>
      <p:ext uri="{BB962C8B-B14F-4D97-AF65-F5344CB8AC3E}">
        <p14:creationId xmlns:p14="http://schemas.microsoft.com/office/powerpoint/2010/main" val="1284354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21</a:t>
            </a:fld>
            <a:endParaRPr lang="ko-KR" altLang="en-US"/>
          </a:p>
        </p:txBody>
      </p:sp>
    </p:spTree>
    <p:extLst>
      <p:ext uri="{BB962C8B-B14F-4D97-AF65-F5344CB8AC3E}">
        <p14:creationId xmlns:p14="http://schemas.microsoft.com/office/powerpoint/2010/main" val="3849510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22</a:t>
            </a:fld>
            <a:endParaRPr lang="ko-KR" altLang="en-US"/>
          </a:p>
        </p:txBody>
      </p:sp>
    </p:spTree>
    <p:extLst>
      <p:ext uri="{BB962C8B-B14F-4D97-AF65-F5344CB8AC3E}">
        <p14:creationId xmlns:p14="http://schemas.microsoft.com/office/powerpoint/2010/main" val="3076458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23</a:t>
            </a:fld>
            <a:endParaRPr lang="ko-KR" altLang="en-US"/>
          </a:p>
        </p:txBody>
      </p:sp>
    </p:spTree>
    <p:extLst>
      <p:ext uri="{BB962C8B-B14F-4D97-AF65-F5344CB8AC3E}">
        <p14:creationId xmlns:p14="http://schemas.microsoft.com/office/powerpoint/2010/main" val="1181574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1D8160D-2136-45A4-A642-4F46F9CC3999}" type="slidenum">
              <a:rPr lang="ko-KR" altLang="en-US" smtClean="0"/>
              <a:pPr/>
              <a:t>24</a:t>
            </a:fld>
            <a:endParaRPr lang="ko-KR" altLang="en-US"/>
          </a:p>
        </p:txBody>
      </p:sp>
    </p:spTree>
    <p:extLst>
      <p:ext uri="{BB962C8B-B14F-4D97-AF65-F5344CB8AC3E}">
        <p14:creationId xmlns:p14="http://schemas.microsoft.com/office/powerpoint/2010/main" val="3063435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표지">
    <p:spTree>
      <p:nvGrpSpPr>
        <p:cNvPr id="1" name=""/>
        <p:cNvGrpSpPr/>
        <p:nvPr/>
      </p:nvGrpSpPr>
      <p:grpSpPr>
        <a:xfrm>
          <a:off x="0" y="0"/>
          <a:ext cx="0" cy="0"/>
          <a:chOff x="0" y="0"/>
          <a:chExt cx="0" cy="0"/>
        </a:xfrm>
      </p:grpSpPr>
      <p:sp>
        <p:nvSpPr>
          <p:cNvPr id="13" name="제목 15"/>
          <p:cNvSpPr>
            <a:spLocks noGrp="1"/>
          </p:cNvSpPr>
          <p:nvPr>
            <p:ph type="title" hasCustomPrompt="1"/>
          </p:nvPr>
        </p:nvSpPr>
        <p:spPr>
          <a:xfrm>
            <a:off x="3872880" y="2285992"/>
            <a:ext cx="6033120" cy="1428760"/>
          </a:xfrm>
          <a:prstGeom prst="rect">
            <a:avLst/>
          </a:prstGeom>
        </p:spPr>
        <p:txBody>
          <a:bodyPr/>
          <a:lstStyle>
            <a:lvl1pPr algn="l">
              <a:defRPr>
                <a:solidFill>
                  <a:srgbClr val="351B6F"/>
                </a:solidFill>
                <a:latin typeface="나눔명조 ExtraBold" pitchFamily="18" charset="-127"/>
                <a:ea typeface="나눔명조 ExtraBold" pitchFamily="18" charset="-127"/>
              </a:defRPr>
            </a:lvl1pPr>
          </a:lstStyle>
          <a:p>
            <a:r>
              <a:rPr lang="ko-KR" altLang="en-US" dirty="0"/>
              <a:t>이곳에 제목을</a:t>
            </a:r>
            <a:br>
              <a:rPr lang="en-US" altLang="ko-KR" dirty="0"/>
            </a:br>
            <a:r>
              <a:rPr lang="ko-KR" altLang="en-US" dirty="0"/>
              <a:t>넣으세요</a:t>
            </a:r>
            <a:r>
              <a:rPr lang="en-US" altLang="ko-KR" dirty="0"/>
              <a:t>...</a:t>
            </a:r>
            <a:endParaRPr lang="ko-KR" altLang="en-US" dirty="0"/>
          </a:p>
        </p:txBody>
      </p:sp>
    </p:spTree>
    <p:extLst>
      <p:ext uri="{BB962C8B-B14F-4D97-AF65-F5344CB8AC3E}">
        <p14:creationId xmlns:p14="http://schemas.microsoft.com/office/powerpoint/2010/main" val="14950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목차">
    <p:spTree>
      <p:nvGrpSpPr>
        <p:cNvPr id="1" name=""/>
        <p:cNvGrpSpPr/>
        <p:nvPr/>
      </p:nvGrpSpPr>
      <p:grpSpPr>
        <a:xfrm>
          <a:off x="0" y="0"/>
          <a:ext cx="0" cy="0"/>
          <a:chOff x="0" y="0"/>
          <a:chExt cx="0" cy="0"/>
        </a:xfrm>
      </p:grpSpPr>
      <p:pic>
        <p:nvPicPr>
          <p:cNvPr id="11" name="Picture 3" descr="C:\Users\김현\Desktop\charcoal-gray-suit-interview.jpg"/>
          <p:cNvPicPr>
            <a:picLocks noChangeAspect="1" noChangeArrowheads="1"/>
          </p:cNvPicPr>
          <p:nvPr userDrawn="1"/>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5225" t="5172"/>
          <a:stretch/>
        </p:blipFill>
        <p:spPr bwMode="auto">
          <a:xfrm>
            <a:off x="-15552" y="-3604"/>
            <a:ext cx="3204228" cy="686160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그룹 6"/>
          <p:cNvGrpSpPr/>
          <p:nvPr userDrawn="1"/>
        </p:nvGrpSpPr>
        <p:grpSpPr>
          <a:xfrm>
            <a:off x="4881562" y="0"/>
            <a:ext cx="2214578" cy="1285860"/>
            <a:chOff x="4881562" y="0"/>
            <a:chExt cx="2214578" cy="1285860"/>
          </a:xfrm>
        </p:grpSpPr>
        <p:sp>
          <p:nvSpPr>
            <p:cNvPr id="8" name="직사각형 7"/>
            <p:cNvSpPr/>
            <p:nvPr/>
          </p:nvSpPr>
          <p:spPr>
            <a:xfrm>
              <a:off x="4881562" y="0"/>
              <a:ext cx="2214578" cy="1285860"/>
            </a:xfrm>
            <a:prstGeom prst="rect">
              <a:avLst/>
            </a:prstGeom>
            <a:solidFill>
              <a:srgbClr val="B3B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5167314" y="71414"/>
              <a:ext cx="1595309" cy="989758"/>
            </a:xfrm>
            <a:prstGeom prst="rect">
              <a:avLst/>
            </a:prstGeom>
            <a:noFill/>
          </p:spPr>
          <p:txBody>
            <a:bodyPr wrap="none" rtlCol="0">
              <a:spAutoFit/>
            </a:bodyPr>
            <a:lstStyle/>
            <a:p>
              <a:pPr marL="342900" indent="-342900">
                <a:lnSpc>
                  <a:spcPct val="150000"/>
                </a:lnSpc>
              </a:pPr>
              <a:r>
                <a:rPr lang="ko-KR" altLang="en-US" sz="4400" dirty="0">
                  <a:solidFill>
                    <a:schemeClr val="bg1"/>
                  </a:solidFill>
                  <a:latin typeface="나눔명조 ExtraBold" pitchFamily="18" charset="-127"/>
                  <a:ea typeface="나눔명조 ExtraBold" pitchFamily="18" charset="-127"/>
                </a:rPr>
                <a:t>목  차</a:t>
              </a:r>
            </a:p>
          </p:txBody>
        </p:sp>
      </p:grpSp>
      <p:sp>
        <p:nvSpPr>
          <p:cNvPr id="10" name="직사각형 9"/>
          <p:cNvSpPr/>
          <p:nvPr userDrawn="1"/>
        </p:nvSpPr>
        <p:spPr>
          <a:xfrm>
            <a:off x="0" y="0"/>
            <a:ext cx="9906000" cy="6858000"/>
          </a:xfrm>
          <a:prstGeom prst="rect">
            <a:avLst/>
          </a:prstGeom>
          <a:noFill/>
          <a:ln>
            <a:solidFill>
              <a:srgbClr val="B3B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205030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간지">
    <p:spTree>
      <p:nvGrpSpPr>
        <p:cNvPr id="1" name=""/>
        <p:cNvGrpSpPr/>
        <p:nvPr/>
      </p:nvGrpSpPr>
      <p:grpSpPr>
        <a:xfrm>
          <a:off x="0" y="0"/>
          <a:ext cx="0" cy="0"/>
          <a:chOff x="0" y="0"/>
          <a:chExt cx="0" cy="0"/>
        </a:xfrm>
      </p:grpSpPr>
      <p:cxnSp>
        <p:nvCxnSpPr>
          <p:cNvPr id="10" name="직선 연결선 9"/>
          <p:cNvCxnSpPr/>
          <p:nvPr userDrawn="1"/>
        </p:nvCxnSpPr>
        <p:spPr>
          <a:xfrm flipV="1">
            <a:off x="4238620" y="3854036"/>
            <a:ext cx="5667380" cy="3592"/>
          </a:xfrm>
          <a:prstGeom prst="line">
            <a:avLst/>
          </a:prstGeom>
          <a:ln w="25400">
            <a:solidFill>
              <a:srgbClr val="B3BBC0"/>
            </a:solidFill>
          </a:ln>
        </p:spPr>
        <p:style>
          <a:lnRef idx="1">
            <a:schemeClr val="accent1"/>
          </a:lnRef>
          <a:fillRef idx="0">
            <a:schemeClr val="accent1"/>
          </a:fillRef>
          <a:effectRef idx="0">
            <a:schemeClr val="accent1"/>
          </a:effectRef>
          <a:fontRef idx="minor">
            <a:schemeClr val="tx1"/>
          </a:fontRef>
        </p:style>
      </p:cxnSp>
      <p:pic>
        <p:nvPicPr>
          <p:cNvPr id="11" name="Picture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49344" y="214290"/>
            <a:ext cx="1524169"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직사각형 12"/>
          <p:cNvSpPr/>
          <p:nvPr userDrawn="1"/>
        </p:nvSpPr>
        <p:spPr>
          <a:xfrm>
            <a:off x="0" y="0"/>
            <a:ext cx="9906000" cy="6858000"/>
          </a:xfrm>
          <a:prstGeom prst="rect">
            <a:avLst/>
          </a:prstGeom>
          <a:noFill/>
          <a:ln>
            <a:solidFill>
              <a:srgbClr val="B3B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제목 15"/>
          <p:cNvSpPr>
            <a:spLocks noGrp="1"/>
          </p:cNvSpPr>
          <p:nvPr>
            <p:ph type="title" hasCustomPrompt="1"/>
          </p:nvPr>
        </p:nvSpPr>
        <p:spPr>
          <a:xfrm>
            <a:off x="4238620" y="2285992"/>
            <a:ext cx="5667380" cy="1428760"/>
          </a:xfrm>
          <a:prstGeom prst="rect">
            <a:avLst/>
          </a:prstGeom>
        </p:spPr>
        <p:txBody>
          <a:bodyPr/>
          <a:lstStyle>
            <a:lvl1pPr algn="l">
              <a:defRPr>
                <a:solidFill>
                  <a:srgbClr val="351B6F"/>
                </a:solidFill>
                <a:latin typeface="나눔명조 ExtraBold" pitchFamily="18" charset="-127"/>
                <a:ea typeface="나눔명조 ExtraBold" pitchFamily="18" charset="-127"/>
              </a:defRPr>
            </a:lvl1pPr>
          </a:lstStyle>
          <a:p>
            <a:r>
              <a:rPr lang="ko-KR" altLang="en-US" dirty="0"/>
              <a:t>이곳에 제목을</a:t>
            </a:r>
            <a:br>
              <a:rPr lang="en-US" altLang="ko-KR" dirty="0"/>
            </a:br>
            <a:r>
              <a:rPr lang="ko-KR" altLang="en-US" dirty="0"/>
              <a:t>넣으세요</a:t>
            </a:r>
            <a:r>
              <a:rPr lang="en-US" altLang="ko-KR" dirty="0"/>
              <a:t>...</a:t>
            </a:r>
            <a:endParaRPr lang="ko-KR" altLang="en-US" dirty="0"/>
          </a:p>
        </p:txBody>
      </p:sp>
      <p:pic>
        <p:nvPicPr>
          <p:cNvPr id="18" name="Picture 3" descr="C:\Users\김현\Desktop\charcoal-gray-suit-interview.jpg"/>
          <p:cNvPicPr>
            <a:picLocks noChangeAspect="1" noChangeArrowheads="1"/>
          </p:cNvPicPr>
          <p:nvPr userDrawn="1"/>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5225" t="5172"/>
          <a:stretch/>
        </p:blipFill>
        <p:spPr bwMode="auto">
          <a:xfrm>
            <a:off x="-15552" y="-3604"/>
            <a:ext cx="3204228" cy="6861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0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내용01">
    <p:spTree>
      <p:nvGrpSpPr>
        <p:cNvPr id="1" name=""/>
        <p:cNvGrpSpPr/>
        <p:nvPr/>
      </p:nvGrpSpPr>
      <p:grpSpPr>
        <a:xfrm>
          <a:off x="0" y="0"/>
          <a:ext cx="0" cy="0"/>
          <a:chOff x="0" y="0"/>
          <a:chExt cx="0" cy="0"/>
        </a:xfrm>
      </p:grpSpPr>
      <p:grpSp>
        <p:nvGrpSpPr>
          <p:cNvPr id="16" name="그룹 15"/>
          <p:cNvGrpSpPr/>
          <p:nvPr userDrawn="1"/>
        </p:nvGrpSpPr>
        <p:grpSpPr>
          <a:xfrm>
            <a:off x="523844" y="0"/>
            <a:ext cx="71438" cy="714356"/>
            <a:chOff x="523844" y="0"/>
            <a:chExt cx="71438" cy="714356"/>
          </a:xfrm>
        </p:grpSpPr>
        <p:sp>
          <p:nvSpPr>
            <p:cNvPr id="7" name="직사각형 6"/>
            <p:cNvSpPr/>
            <p:nvPr userDrawn="1"/>
          </p:nvSpPr>
          <p:spPr>
            <a:xfrm>
              <a:off x="523844" y="0"/>
              <a:ext cx="71438" cy="428604"/>
            </a:xfrm>
            <a:prstGeom prst="rect">
              <a:avLst/>
            </a:prstGeom>
            <a:solidFill>
              <a:srgbClr val="351B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p:cNvSpPr/>
            <p:nvPr userDrawn="1"/>
          </p:nvSpPr>
          <p:spPr>
            <a:xfrm>
              <a:off x="523844" y="214290"/>
              <a:ext cx="71438" cy="500066"/>
            </a:xfrm>
            <a:prstGeom prst="rect">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1" name="슬라이드 번호 개체 틀 5"/>
          <p:cNvSpPr>
            <a:spLocks noGrp="1"/>
          </p:cNvSpPr>
          <p:nvPr>
            <p:ph type="sldNum" sz="quarter" idx="12"/>
          </p:nvPr>
        </p:nvSpPr>
        <p:spPr>
          <a:xfrm>
            <a:off x="9096404" y="6572272"/>
            <a:ext cx="742924" cy="215921"/>
          </a:xfrm>
          <a:prstGeom prst="rect">
            <a:avLst/>
          </a:prstGeom>
        </p:spPr>
        <p:txBody>
          <a:bodyPr/>
          <a:lstStyle>
            <a:lvl1pPr>
              <a:defRPr sz="1000">
                <a:solidFill>
                  <a:schemeClr val="tx1">
                    <a:lumMod val="50000"/>
                    <a:lumOff val="50000"/>
                  </a:schemeClr>
                </a:solidFill>
                <a:latin typeface="나눔고딕" pitchFamily="50" charset="-127"/>
                <a:ea typeface="나눔고딕" pitchFamily="50" charset="-127"/>
              </a:defRPr>
            </a:lvl1pPr>
          </a:lstStyle>
          <a:p>
            <a:pPr algn="r"/>
            <a:fld id="{90E2484A-2D3C-4ED7-9EEC-6C64D4774EFA}" type="slidenum">
              <a:rPr lang="ko-KR" altLang="en-US" smtClean="0"/>
              <a:pPr algn="r"/>
              <a:t>‹#›</a:t>
            </a:fld>
            <a:endParaRPr lang="ko-KR" altLang="en-US" dirty="0"/>
          </a:p>
        </p:txBody>
      </p:sp>
      <p:sp>
        <p:nvSpPr>
          <p:cNvPr id="12" name="직사각형 11"/>
          <p:cNvSpPr/>
          <p:nvPr userDrawn="1"/>
        </p:nvSpPr>
        <p:spPr>
          <a:xfrm>
            <a:off x="0" y="0"/>
            <a:ext cx="9906000" cy="6858000"/>
          </a:xfrm>
          <a:prstGeom prst="rect">
            <a:avLst/>
          </a:prstGeom>
          <a:noFill/>
          <a:ln>
            <a:solidFill>
              <a:srgbClr val="B3B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제목 13"/>
          <p:cNvSpPr>
            <a:spLocks noGrp="1"/>
          </p:cNvSpPr>
          <p:nvPr>
            <p:ph type="title" hasCustomPrompt="1"/>
          </p:nvPr>
        </p:nvSpPr>
        <p:spPr>
          <a:xfrm>
            <a:off x="666720" y="214290"/>
            <a:ext cx="8643998" cy="571504"/>
          </a:xfrm>
          <a:prstGeom prst="rect">
            <a:avLst/>
          </a:prstGeom>
        </p:spPr>
        <p:txBody>
          <a:bodyPr/>
          <a:lstStyle>
            <a:lvl1pPr algn="l">
              <a:defRPr sz="3200">
                <a:solidFill>
                  <a:srgbClr val="351B6F"/>
                </a:solidFill>
                <a:latin typeface="나눔명조 ExtraBold" pitchFamily="18" charset="-127"/>
                <a:ea typeface="나눔명조 ExtraBold" pitchFamily="18" charset="-127"/>
              </a:defRPr>
            </a:lvl1pPr>
          </a:lstStyle>
          <a:p>
            <a:r>
              <a:rPr lang="ko-KR" altLang="en-US" dirty="0"/>
              <a:t>이곳에 제목을 입력하세요</a:t>
            </a:r>
            <a:r>
              <a:rPr lang="en-US" altLang="ko-KR" dirty="0"/>
              <a:t>.</a:t>
            </a:r>
            <a:endParaRPr lang="ko-KR" altLang="en-US" dirty="0"/>
          </a:p>
        </p:txBody>
      </p:sp>
      <p:pic>
        <p:nvPicPr>
          <p:cNvPr id="14" name="Picture 24"/>
          <p:cNvPicPr>
            <a:picLocks noChangeAspect="1" noChangeArrowheads="1"/>
          </p:cNvPicPr>
          <p:nvPr userDrawn="1"/>
        </p:nvPicPr>
        <p:blipFill>
          <a:blip r:embed="rId2" cstate="print"/>
          <a:srcRect/>
          <a:stretch>
            <a:fillRect/>
          </a:stretch>
        </p:blipFill>
        <p:spPr bwMode="auto">
          <a:xfrm>
            <a:off x="117453" y="6572272"/>
            <a:ext cx="1692275" cy="198437"/>
          </a:xfrm>
          <a:prstGeom prst="rect">
            <a:avLst/>
          </a:prstGeom>
          <a:noFill/>
          <a:ln w="9525" algn="ctr">
            <a:noFill/>
            <a:miter lim="800000"/>
            <a:headEnd/>
            <a:tailEnd/>
          </a:ln>
        </p:spPr>
      </p:pic>
    </p:spTree>
    <p:extLst>
      <p:ext uri="{BB962C8B-B14F-4D97-AF65-F5344CB8AC3E}">
        <p14:creationId xmlns:p14="http://schemas.microsoft.com/office/powerpoint/2010/main" val="14950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내용02">
    <p:spTree>
      <p:nvGrpSpPr>
        <p:cNvPr id="1" name=""/>
        <p:cNvGrpSpPr/>
        <p:nvPr/>
      </p:nvGrpSpPr>
      <p:grpSpPr>
        <a:xfrm>
          <a:off x="0" y="0"/>
          <a:ext cx="0" cy="0"/>
          <a:chOff x="0" y="0"/>
          <a:chExt cx="0" cy="0"/>
        </a:xfrm>
      </p:grpSpPr>
      <p:sp>
        <p:nvSpPr>
          <p:cNvPr id="7" name="직사각형 6"/>
          <p:cNvSpPr/>
          <p:nvPr userDrawn="1"/>
        </p:nvSpPr>
        <p:spPr>
          <a:xfrm>
            <a:off x="0" y="0"/>
            <a:ext cx="9906000" cy="928670"/>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8" name="그룹 17"/>
          <p:cNvGrpSpPr/>
          <p:nvPr userDrawn="1"/>
        </p:nvGrpSpPr>
        <p:grpSpPr>
          <a:xfrm>
            <a:off x="523844" y="0"/>
            <a:ext cx="71438" cy="714356"/>
            <a:chOff x="523844" y="0"/>
            <a:chExt cx="71438" cy="714356"/>
          </a:xfrm>
        </p:grpSpPr>
        <p:sp>
          <p:nvSpPr>
            <p:cNvPr id="8" name="직사각형 7"/>
            <p:cNvSpPr/>
            <p:nvPr userDrawn="1"/>
          </p:nvSpPr>
          <p:spPr>
            <a:xfrm>
              <a:off x="523844" y="0"/>
              <a:ext cx="71438" cy="428604"/>
            </a:xfrm>
            <a:prstGeom prst="rect">
              <a:avLst/>
            </a:prstGeom>
            <a:solidFill>
              <a:srgbClr val="351B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userDrawn="1"/>
          </p:nvSpPr>
          <p:spPr>
            <a:xfrm>
              <a:off x="523844" y="214290"/>
              <a:ext cx="71438" cy="500066"/>
            </a:xfrm>
            <a:prstGeom prst="rect">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1" name="슬라이드 번호 개체 틀 5"/>
          <p:cNvSpPr>
            <a:spLocks noGrp="1"/>
          </p:cNvSpPr>
          <p:nvPr>
            <p:ph type="sldNum" sz="quarter" idx="12"/>
          </p:nvPr>
        </p:nvSpPr>
        <p:spPr>
          <a:xfrm>
            <a:off x="9096404" y="6572272"/>
            <a:ext cx="742924" cy="215921"/>
          </a:xfrm>
          <a:prstGeom prst="rect">
            <a:avLst/>
          </a:prstGeom>
        </p:spPr>
        <p:txBody>
          <a:bodyPr/>
          <a:lstStyle>
            <a:lvl1pPr>
              <a:defRPr sz="1000">
                <a:solidFill>
                  <a:schemeClr val="tx1">
                    <a:lumMod val="50000"/>
                    <a:lumOff val="50000"/>
                  </a:schemeClr>
                </a:solidFill>
                <a:latin typeface="나눔고딕" pitchFamily="50" charset="-127"/>
                <a:ea typeface="나눔고딕" pitchFamily="50" charset="-127"/>
              </a:defRPr>
            </a:lvl1pPr>
          </a:lstStyle>
          <a:p>
            <a:pPr algn="r"/>
            <a:fld id="{90E2484A-2D3C-4ED7-9EEC-6C64D4774EFA}" type="slidenum">
              <a:rPr lang="ko-KR" altLang="en-US" smtClean="0"/>
              <a:pPr algn="r"/>
              <a:t>‹#›</a:t>
            </a:fld>
            <a:endParaRPr lang="ko-KR" altLang="en-US" dirty="0"/>
          </a:p>
        </p:txBody>
      </p:sp>
      <p:sp>
        <p:nvSpPr>
          <p:cNvPr id="13" name="제목 13"/>
          <p:cNvSpPr>
            <a:spLocks noGrp="1"/>
          </p:cNvSpPr>
          <p:nvPr>
            <p:ph type="title" hasCustomPrompt="1"/>
          </p:nvPr>
        </p:nvSpPr>
        <p:spPr>
          <a:xfrm>
            <a:off x="666720" y="214290"/>
            <a:ext cx="8643998" cy="571504"/>
          </a:xfrm>
          <a:prstGeom prst="rect">
            <a:avLst/>
          </a:prstGeom>
        </p:spPr>
        <p:txBody>
          <a:bodyPr/>
          <a:lstStyle>
            <a:lvl1pPr algn="l">
              <a:defRPr sz="3200">
                <a:solidFill>
                  <a:srgbClr val="351B6F"/>
                </a:solidFill>
                <a:latin typeface="나눔명조 ExtraBold" pitchFamily="18" charset="-127"/>
                <a:ea typeface="나눔명조 ExtraBold" pitchFamily="18" charset="-127"/>
              </a:defRPr>
            </a:lvl1pPr>
          </a:lstStyle>
          <a:p>
            <a:r>
              <a:rPr lang="ko-KR" altLang="en-US" dirty="0"/>
              <a:t>이곳에 제목을 입력하세요</a:t>
            </a:r>
            <a:r>
              <a:rPr lang="en-US" altLang="ko-KR" dirty="0"/>
              <a:t>.</a:t>
            </a:r>
            <a:endParaRPr lang="ko-KR" altLang="en-US" dirty="0"/>
          </a:p>
        </p:txBody>
      </p:sp>
    </p:spTree>
    <p:extLst>
      <p:ext uri="{BB962C8B-B14F-4D97-AF65-F5344CB8AC3E}">
        <p14:creationId xmlns:p14="http://schemas.microsoft.com/office/powerpoint/2010/main" val="14950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내용03">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95300" y="274638"/>
            <a:ext cx="89154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a:xfrm>
            <a:off x="495300" y="1600201"/>
            <a:ext cx="8915400" cy="4525963"/>
          </a:xfrm>
          <a:prstGeom prst="rect">
            <a:avLst/>
          </a:prstGeo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6"/>
          <p:cNvSpPr>
            <a:spLocks noGrp="1" noChangeArrowheads="1"/>
          </p:cNvSpPr>
          <p:nvPr>
            <p:ph type="sldNum" sz="quarter" idx="10"/>
          </p:nvPr>
        </p:nvSpPr>
        <p:spPr>
          <a:xfrm>
            <a:off x="3783542" y="6597651"/>
            <a:ext cx="2311400" cy="182563"/>
          </a:xfrm>
          <a:prstGeom prst="rect">
            <a:avLst/>
          </a:prstGeom>
          <a:ln/>
        </p:spPr>
        <p:txBody>
          <a:bodyPr/>
          <a:lstStyle>
            <a:lvl1pPr>
              <a:defRPr/>
            </a:lvl1pPr>
          </a:lstStyle>
          <a:p>
            <a:pPr>
              <a:defRPr/>
            </a:pPr>
            <a:fld id="{2CE24070-4B5D-4167-98C1-14B67BF72854}" type="slidenum">
              <a:rPr lang="ko-KR" altLang="en-US"/>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제목 및 표">
    <p:spTree>
      <p:nvGrpSpPr>
        <p:cNvPr id="1" name=""/>
        <p:cNvGrpSpPr/>
        <p:nvPr/>
      </p:nvGrpSpPr>
      <p:grpSpPr>
        <a:xfrm>
          <a:off x="0" y="0"/>
          <a:ext cx="0" cy="0"/>
          <a:chOff x="0" y="0"/>
          <a:chExt cx="0" cy="0"/>
        </a:xfrm>
      </p:grpSpPr>
      <p:sp>
        <p:nvSpPr>
          <p:cNvPr id="2" name="제목 1"/>
          <p:cNvSpPr>
            <a:spLocks noGrp="1"/>
          </p:cNvSpPr>
          <p:nvPr>
            <p:ph type="title"/>
          </p:nvPr>
        </p:nvSpPr>
        <p:spPr>
          <a:xfrm>
            <a:off x="271727" y="30163"/>
            <a:ext cx="6241125" cy="457200"/>
          </a:xfrm>
          <a:prstGeom prst="rect">
            <a:avLst/>
          </a:prstGeom>
        </p:spPr>
        <p:txBody>
          <a:bodyPr/>
          <a:lstStyle/>
          <a:p>
            <a:r>
              <a:rPr lang="ko-KR" altLang="en-US"/>
              <a:t>마스터 제목 스타일 편집</a:t>
            </a:r>
          </a:p>
        </p:txBody>
      </p:sp>
      <p:sp>
        <p:nvSpPr>
          <p:cNvPr id="3" name="표 개체 틀 2"/>
          <p:cNvSpPr>
            <a:spLocks noGrp="1"/>
          </p:cNvSpPr>
          <p:nvPr>
            <p:ph type="tbl" idx="1"/>
          </p:nvPr>
        </p:nvSpPr>
        <p:spPr>
          <a:xfrm>
            <a:off x="6746744" y="115889"/>
            <a:ext cx="2885810" cy="388937"/>
          </a:xfrm>
          <a:prstGeom prst="rect">
            <a:avLst/>
          </a:prstGeom>
        </p:spPr>
        <p:txBody>
          <a:bodyPr/>
          <a:lstStyle/>
          <a:p>
            <a:pPr lvl="0"/>
            <a:endParaRPr lang="ko-KR" altLang="en-US" noProof="0"/>
          </a:p>
        </p:txBody>
      </p:sp>
      <p:sp>
        <p:nvSpPr>
          <p:cNvPr id="4" name="Rectangle 6"/>
          <p:cNvSpPr>
            <a:spLocks noGrp="1" noChangeArrowheads="1"/>
          </p:cNvSpPr>
          <p:nvPr>
            <p:ph type="sldNum" sz="quarter" idx="10"/>
          </p:nvPr>
        </p:nvSpPr>
        <p:spPr>
          <a:xfrm>
            <a:off x="3783542" y="6597651"/>
            <a:ext cx="2311400" cy="182563"/>
          </a:xfrm>
          <a:prstGeom prst="rect">
            <a:avLst/>
          </a:prstGeom>
          <a:ln/>
        </p:spPr>
        <p:txBody>
          <a:bodyPr/>
          <a:lstStyle>
            <a:lvl1pPr>
              <a:defRPr/>
            </a:lvl1pPr>
          </a:lstStyle>
          <a:p>
            <a:pPr>
              <a:defRPr/>
            </a:pPr>
            <a:fld id="{847AC1D9-460E-40EB-8839-23663BBD3F08}" type="slidenum">
              <a:rPr lang="ko-KR" altLang="en-US"/>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목차페이지">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046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810C5CD6-7E14-4386-B2AF-C50C613F8D67}"/>
              </a:ext>
            </a:extLst>
          </p:cNvPr>
          <p:cNvSpPr>
            <a:spLocks noGrp="1"/>
          </p:cNvSpPr>
          <p:nvPr>
            <p:ph type="dt" sz="half" idx="10"/>
          </p:nvPr>
        </p:nvSpPr>
        <p:spPr/>
        <p:txBody>
          <a:bodyPr/>
          <a:lstStyle/>
          <a:p>
            <a:fld id="{E400BDFA-1281-4A27-908E-978E73BE0044}" type="datetimeFigureOut">
              <a:rPr lang="ko-KR" altLang="en-US" smtClean="0"/>
              <a:t>2019-01-19</a:t>
            </a:fld>
            <a:endParaRPr lang="ko-KR" altLang="en-US"/>
          </a:p>
        </p:txBody>
      </p:sp>
      <p:sp>
        <p:nvSpPr>
          <p:cNvPr id="3" name="바닥글 개체 틀 2">
            <a:extLst>
              <a:ext uri="{FF2B5EF4-FFF2-40B4-BE49-F238E27FC236}">
                <a16:creationId xmlns:a16="http://schemas.microsoft.com/office/drawing/2014/main" id="{ADE86F06-F2EF-48D9-84FE-92670678A231}"/>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DE94CF1F-0030-49BC-9ECF-37514F6B4EBC}"/>
              </a:ext>
            </a:extLst>
          </p:cNvPr>
          <p:cNvSpPr>
            <a:spLocks noGrp="1"/>
          </p:cNvSpPr>
          <p:nvPr>
            <p:ph type="sldNum" sz="quarter" idx="12"/>
          </p:nvPr>
        </p:nvSpPr>
        <p:spPr/>
        <p:txBody>
          <a:bodyPr/>
          <a:lstStyle/>
          <a:p>
            <a:fld id="{DE1C4C42-221A-47D1-B590-474BFF637835}" type="slidenum">
              <a:rPr lang="ko-KR" altLang="en-US" smtClean="0"/>
              <a:t>‹#›</a:t>
            </a:fld>
            <a:endParaRPr lang="ko-KR" altLang="en-US"/>
          </a:p>
        </p:txBody>
      </p:sp>
    </p:spTree>
    <p:extLst>
      <p:ext uri="{BB962C8B-B14F-4D97-AF65-F5344CB8AC3E}">
        <p14:creationId xmlns:p14="http://schemas.microsoft.com/office/powerpoint/2010/main" val="20807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939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5" Type="http://schemas.openxmlformats.org/officeDocument/2006/relationships/image" Target="../media/image8.jpe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JPG"/><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21.wmf"/><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jpe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4.jpe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Layout" Target="../slideLayouts/slideLayout9.xml"/><Relationship Id="rId6" Type="http://schemas.openxmlformats.org/officeDocument/2006/relationships/chart" Target="../charts/chart1.xml"/><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jpeg"/><Relationship Id="rId18" Type="http://schemas.openxmlformats.org/officeDocument/2006/relationships/image" Target="../media/image53.JPG"/><Relationship Id="rId3" Type="http://schemas.openxmlformats.org/officeDocument/2006/relationships/image" Target="../media/image38.jpeg"/><Relationship Id="rId21" Type="http://schemas.openxmlformats.org/officeDocument/2006/relationships/image" Target="../media/image56.JPG"/><Relationship Id="rId7" Type="http://schemas.openxmlformats.org/officeDocument/2006/relationships/image" Target="../media/image42.jpeg"/><Relationship Id="rId12" Type="http://schemas.openxmlformats.org/officeDocument/2006/relationships/image" Target="../media/image47.jpeg"/><Relationship Id="rId17" Type="http://schemas.openxmlformats.org/officeDocument/2006/relationships/image" Target="../media/image52.JPG"/><Relationship Id="rId2" Type="http://schemas.openxmlformats.org/officeDocument/2006/relationships/image" Target="../media/image6.png"/><Relationship Id="rId16" Type="http://schemas.openxmlformats.org/officeDocument/2006/relationships/image" Target="../media/image51.JPG"/><Relationship Id="rId20" Type="http://schemas.openxmlformats.org/officeDocument/2006/relationships/image" Target="../media/image55.JPG"/><Relationship Id="rId1" Type="http://schemas.openxmlformats.org/officeDocument/2006/relationships/slideLayout" Target="../slideLayouts/slideLayout9.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5" Type="http://schemas.openxmlformats.org/officeDocument/2006/relationships/image" Target="../media/image50.jpeg"/><Relationship Id="rId10" Type="http://schemas.openxmlformats.org/officeDocument/2006/relationships/image" Target="../media/image45.jpeg"/><Relationship Id="rId19" Type="http://schemas.openxmlformats.org/officeDocument/2006/relationships/image" Target="../media/image54.JPG"/><Relationship Id="rId4" Type="http://schemas.openxmlformats.org/officeDocument/2006/relationships/image" Target="../media/image39.jpeg"/><Relationship Id="rId9" Type="http://schemas.openxmlformats.org/officeDocument/2006/relationships/image" Target="../media/image44.jpeg"/><Relationship Id="rId14" Type="http://schemas.openxmlformats.org/officeDocument/2006/relationships/image" Target="../media/image49.jpeg"/></Relationships>
</file>

<file path=ppt/slides/_rels/slide15.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6.png"/><Relationship Id="rId7" Type="http://schemas.openxmlformats.org/officeDocument/2006/relationships/image" Target="../media/image60.JP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6.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png"/><Relationship Id="rId7" Type="http://schemas.openxmlformats.org/officeDocument/2006/relationships/image" Target="../media/image65.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 Id="rId9" Type="http://schemas.openxmlformats.org/officeDocument/2006/relationships/image" Target="../media/image67.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69.JPG"/><Relationship Id="rId4" Type="http://schemas.openxmlformats.org/officeDocument/2006/relationships/image" Target="../media/image68.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71.jp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73.JPG"/><Relationship Id="rId4" Type="http://schemas.openxmlformats.org/officeDocument/2006/relationships/image" Target="../media/image72.jpe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76.jpg"/><Relationship Id="rId5" Type="http://schemas.openxmlformats.org/officeDocument/2006/relationships/image" Target="../media/image75.jpeg"/><Relationship Id="rId4" Type="http://schemas.openxmlformats.org/officeDocument/2006/relationships/image" Target="../media/image74.JP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78.JPG"/><Relationship Id="rId4" Type="http://schemas.openxmlformats.org/officeDocument/2006/relationships/image" Target="../media/image77.jpe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80.JPG"/><Relationship Id="rId4" Type="http://schemas.openxmlformats.org/officeDocument/2006/relationships/image" Target="../media/image79.jpe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microsoft.com/office/2007/relationships/hdphoto" Target="../media/hdphoto3.wdp"/><Relationship Id="rId5" Type="http://schemas.openxmlformats.org/officeDocument/2006/relationships/image" Target="../media/image82.png"/><Relationship Id="rId4" Type="http://schemas.openxmlformats.org/officeDocument/2006/relationships/image" Target="../media/image81.JPG"/></Relationships>
</file>

<file path=ppt/slides/_rels/slide24.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83.png"/><Relationship Id="rId7" Type="http://schemas.openxmlformats.org/officeDocument/2006/relationships/image" Target="../media/image86.jpe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85.JPG"/><Relationship Id="rId4" Type="http://schemas.openxmlformats.org/officeDocument/2006/relationships/image" Target="../media/image84.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10000"/>
                    </a14:imgEffect>
                  </a14:imgLayer>
                </a14:imgProps>
              </a:ext>
            </a:extLst>
          </a:blip>
          <a:srcRect/>
          <a:stretch>
            <a:fillRect l="-5000" r="-5000"/>
          </a:stretch>
        </a:blipFill>
        <a:effectLst/>
      </p:bgPr>
    </p:bg>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1304" y="6135678"/>
            <a:ext cx="576064" cy="491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35064" y="6021288"/>
            <a:ext cx="2865808" cy="769441"/>
          </a:xfrm>
          <a:prstGeom prst="rect">
            <a:avLst/>
          </a:prstGeom>
          <a:noFill/>
        </p:spPr>
        <p:txBody>
          <a:bodyPr wrap="square" rtlCol="0">
            <a:spAutoFit/>
          </a:bodyPr>
          <a:lstStyle/>
          <a:p>
            <a:r>
              <a:rPr lang="en-US" altLang="ko-KR" sz="2200" dirty="0" err="1">
                <a:solidFill>
                  <a:schemeClr val="bg1"/>
                </a:solidFill>
                <a:latin typeface="휴먼엑스포" panose="02030504000101010101" pitchFamily="18" charset="-127"/>
                <a:ea typeface="휴먼엑스포" panose="02030504000101010101" pitchFamily="18" charset="-127"/>
              </a:rPr>
              <a:t>HANBO</a:t>
            </a:r>
            <a:r>
              <a:rPr lang="en-US" altLang="ko-KR" sz="2200" dirty="0">
                <a:solidFill>
                  <a:schemeClr val="bg1"/>
                </a:solidFill>
                <a:latin typeface="휴먼엑스포" panose="02030504000101010101" pitchFamily="18" charset="-127"/>
                <a:ea typeface="휴먼엑스포" panose="02030504000101010101" pitchFamily="18" charset="-127"/>
              </a:rPr>
              <a:t> </a:t>
            </a:r>
          </a:p>
          <a:p>
            <a:r>
              <a:rPr lang="en-US" altLang="ko-KR" sz="2200" dirty="0">
                <a:solidFill>
                  <a:schemeClr val="bg1"/>
                </a:solidFill>
                <a:latin typeface="휴먼엑스포" panose="02030504000101010101" pitchFamily="18" charset="-127"/>
                <a:ea typeface="휴먼엑스포" panose="02030504000101010101" pitchFamily="18" charset="-127"/>
              </a:rPr>
              <a:t>TEXTILE</a:t>
            </a:r>
            <a:endParaRPr lang="ko-KR" altLang="en-US" sz="2200" dirty="0">
              <a:solidFill>
                <a:schemeClr val="bg1"/>
              </a:solidFill>
              <a:latin typeface="휴먼엑스포" panose="02030504000101010101" pitchFamily="18" charset="-127"/>
              <a:ea typeface="휴먼엑스포" panose="02030504000101010101" pitchFamily="18" charset="-127"/>
            </a:endParaRPr>
          </a:p>
        </p:txBody>
      </p:sp>
      <p:sp>
        <p:nvSpPr>
          <p:cNvPr id="10" name="TextBox 9"/>
          <p:cNvSpPr txBox="1"/>
          <p:nvPr/>
        </p:nvSpPr>
        <p:spPr>
          <a:xfrm>
            <a:off x="3782976" y="5198482"/>
            <a:ext cx="6105128" cy="400110"/>
          </a:xfrm>
          <a:prstGeom prst="rect">
            <a:avLst/>
          </a:prstGeom>
          <a:noFill/>
        </p:spPr>
        <p:txBody>
          <a:bodyPr wrap="square" rtlCol="0">
            <a:spAutoFit/>
          </a:bodyPr>
          <a:lstStyle/>
          <a:p>
            <a:pPr algn="r"/>
            <a:r>
              <a:rPr lang="en-US" altLang="ko-KR" sz="1000" dirty="0">
                <a:solidFill>
                  <a:schemeClr val="bg1"/>
                </a:solidFill>
                <a:latin typeface="휴먼엑스포" panose="02030504000101010101" pitchFamily="18" charset="-127"/>
                <a:ea typeface="휴먼엑스포" panose="02030504000101010101" pitchFamily="18" charset="-127"/>
              </a:rPr>
              <a:t>HANBO TEXTILE IS NO.1 WHOLEGARMENT &amp; INLAYMENT PRODUCT COMPANY</a:t>
            </a:r>
          </a:p>
          <a:p>
            <a:r>
              <a:rPr lang="en-US" altLang="ko-KR" sz="1000" dirty="0">
                <a:solidFill>
                  <a:schemeClr val="bg1"/>
                </a:solidFill>
                <a:latin typeface="나눔고딕 ExtraBold" panose="020D0904000000000000" pitchFamily="50" charset="-127"/>
                <a:ea typeface="나눔고딕 ExtraBold" panose="020D0904000000000000" pitchFamily="50" charset="-127"/>
              </a:rPr>
              <a:t>  </a:t>
            </a:r>
            <a:endParaRPr lang="ko-KR" altLang="en-US" sz="1000" dirty="0">
              <a:solidFill>
                <a:schemeClr val="bg1"/>
              </a:solidFill>
              <a:latin typeface="나눔고딕 ExtraBold" panose="020D0904000000000000" pitchFamily="50" charset="-127"/>
              <a:ea typeface="나눔고딕 ExtraBold" panose="020D0904000000000000" pitchFamily="50" charset="-127"/>
            </a:endParaRPr>
          </a:p>
        </p:txBody>
      </p:sp>
      <p:sp>
        <p:nvSpPr>
          <p:cNvPr id="11" name="TextBox 10"/>
          <p:cNvSpPr txBox="1"/>
          <p:nvPr/>
        </p:nvSpPr>
        <p:spPr>
          <a:xfrm>
            <a:off x="6118968" y="6478781"/>
            <a:ext cx="3769136" cy="253916"/>
          </a:xfrm>
          <a:prstGeom prst="rect">
            <a:avLst/>
          </a:prstGeom>
          <a:noFill/>
        </p:spPr>
        <p:txBody>
          <a:bodyPr wrap="square" rtlCol="0">
            <a:spAutoFit/>
          </a:bodyPr>
          <a:lstStyle/>
          <a:p>
            <a:pPr algn="r"/>
            <a:r>
              <a:rPr lang="en-US" altLang="ko-KR" sz="1050" dirty="0">
                <a:solidFill>
                  <a:schemeClr val="bg1"/>
                </a:solidFill>
                <a:latin typeface="휴먼엑스포" panose="02030504000101010101" pitchFamily="18" charset="-127"/>
                <a:ea typeface="휴먼엑스포" panose="02030504000101010101" pitchFamily="18" charset="-127"/>
              </a:rPr>
              <a:t>www.hanbotextile.com / hanbotextille@daum.net</a:t>
            </a:r>
            <a:endParaRPr lang="ko-KR" altLang="en-US" sz="1050" dirty="0">
              <a:solidFill>
                <a:schemeClr val="bg1"/>
              </a:solidFill>
              <a:latin typeface="휴먼엑스포" panose="02030504000101010101" pitchFamily="18" charset="-127"/>
              <a:ea typeface="휴먼엑스포" panose="02030504000101010101" pitchFamily="18" charset="-127"/>
            </a:endParaRPr>
          </a:p>
        </p:txBody>
      </p:sp>
      <p:sp>
        <p:nvSpPr>
          <p:cNvPr id="8" name="TextBox 7"/>
          <p:cNvSpPr txBox="1"/>
          <p:nvPr/>
        </p:nvSpPr>
        <p:spPr>
          <a:xfrm>
            <a:off x="5114895" y="6135678"/>
            <a:ext cx="4791105" cy="400110"/>
          </a:xfrm>
          <a:prstGeom prst="rect">
            <a:avLst/>
          </a:prstGeom>
          <a:noFill/>
        </p:spPr>
        <p:txBody>
          <a:bodyPr wrap="square" rtlCol="0">
            <a:spAutoFit/>
          </a:bodyPr>
          <a:lstStyle/>
          <a:p>
            <a:endParaRPr lang="en-US" altLang="ko-KR" sz="10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pPr algn="r"/>
            <a:r>
              <a:rPr lang="en-US" altLang="ko-KR" sz="1000" dirty="0">
                <a:solidFill>
                  <a:schemeClr val="bg1"/>
                </a:solidFill>
                <a:latin typeface="휴먼엑스포" panose="02030504000101010101" pitchFamily="18" charset="-127"/>
                <a:ea typeface="휴먼엑스포" panose="02030504000101010101" pitchFamily="18" charset="-127"/>
              </a:rPr>
              <a:t>TEL.031-743-4336 / FAX.031-737-4339 / HP. 010-9063-0544</a:t>
            </a:r>
            <a:endParaRPr lang="ko-KR" altLang="en-US" sz="1000" dirty="0">
              <a:solidFill>
                <a:schemeClr val="bg1"/>
              </a:solidFill>
              <a:latin typeface="휴먼엑스포" panose="02030504000101010101" pitchFamily="18" charset="-127"/>
              <a:ea typeface="휴먼엑스포" panose="02030504000101010101" pitchFamily="18" charset="-127"/>
            </a:endParaRPr>
          </a:p>
        </p:txBody>
      </p:sp>
      <p:sp>
        <p:nvSpPr>
          <p:cNvPr id="12" name="직사각형 11"/>
          <p:cNvSpPr/>
          <p:nvPr/>
        </p:nvSpPr>
        <p:spPr>
          <a:xfrm>
            <a:off x="3368824" y="5430451"/>
            <a:ext cx="6417880" cy="7920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ko-KR" altLang="en-US" sz="1200" b="1" dirty="0">
                <a:solidFill>
                  <a:schemeClr val="bg1"/>
                </a:solidFill>
              </a:rPr>
              <a:t>경기도 성남시 중원구 </a:t>
            </a:r>
            <a:r>
              <a:rPr lang="ko-KR" altLang="en-US" sz="1200" b="1" dirty="0" err="1">
                <a:solidFill>
                  <a:schemeClr val="bg1"/>
                </a:solidFill>
              </a:rPr>
              <a:t>사기막골로</a:t>
            </a:r>
            <a:r>
              <a:rPr lang="ko-KR" altLang="en-US" sz="1200" b="1" dirty="0">
                <a:solidFill>
                  <a:schemeClr val="bg1"/>
                </a:solidFill>
              </a:rPr>
              <a:t> </a:t>
            </a:r>
            <a:r>
              <a:rPr lang="en-US" altLang="ko-KR" sz="1200" b="1" dirty="0">
                <a:solidFill>
                  <a:schemeClr val="bg1"/>
                </a:solidFill>
              </a:rPr>
              <a:t>159 </a:t>
            </a:r>
            <a:r>
              <a:rPr lang="ko-KR" altLang="en-US" sz="1200" b="1" dirty="0" err="1">
                <a:solidFill>
                  <a:schemeClr val="bg1"/>
                </a:solidFill>
              </a:rPr>
              <a:t>금강하이테크벨리</a:t>
            </a:r>
            <a:r>
              <a:rPr lang="ko-KR" altLang="en-US" sz="1200" b="1" dirty="0">
                <a:solidFill>
                  <a:schemeClr val="bg1"/>
                </a:solidFill>
              </a:rPr>
              <a:t> </a:t>
            </a:r>
            <a:r>
              <a:rPr lang="en-US" altLang="ko-KR" sz="1200" b="1" dirty="0">
                <a:solidFill>
                  <a:schemeClr val="bg1"/>
                </a:solidFill>
              </a:rPr>
              <a:t>2</a:t>
            </a:r>
            <a:r>
              <a:rPr lang="ko-KR" altLang="en-US" sz="1200" b="1" dirty="0">
                <a:solidFill>
                  <a:schemeClr val="bg1"/>
                </a:solidFill>
              </a:rPr>
              <a:t>차 </a:t>
            </a:r>
            <a:endParaRPr lang="en-US" altLang="ko-KR" sz="1200" b="1" dirty="0">
              <a:solidFill>
                <a:schemeClr val="bg1"/>
              </a:solidFill>
            </a:endParaRPr>
          </a:p>
          <a:p>
            <a:pPr algn="r"/>
            <a:r>
              <a:rPr lang="en-US" altLang="ko-KR" sz="1200" b="1" dirty="0">
                <a:solidFill>
                  <a:schemeClr val="bg1"/>
                </a:solidFill>
              </a:rPr>
              <a:t>101</a:t>
            </a:r>
            <a:r>
              <a:rPr lang="ko-KR" altLang="en-US" sz="1200" b="1" dirty="0">
                <a:solidFill>
                  <a:schemeClr val="bg1"/>
                </a:solidFill>
              </a:rPr>
              <a:t>호</a:t>
            </a:r>
            <a:r>
              <a:rPr lang="en-US" altLang="ko-KR" sz="1200" b="1" dirty="0">
                <a:solidFill>
                  <a:schemeClr val="bg1"/>
                </a:solidFill>
              </a:rPr>
              <a:t>,102</a:t>
            </a:r>
            <a:r>
              <a:rPr lang="ko-KR" altLang="en-US" sz="1200" b="1" dirty="0">
                <a:solidFill>
                  <a:schemeClr val="bg1"/>
                </a:solidFill>
              </a:rPr>
              <a:t>호</a:t>
            </a:r>
            <a:r>
              <a:rPr lang="en-US" altLang="ko-KR" sz="1200" b="1" dirty="0">
                <a:solidFill>
                  <a:schemeClr val="bg1"/>
                </a:solidFill>
              </a:rPr>
              <a:t>,109</a:t>
            </a:r>
            <a:r>
              <a:rPr lang="ko-KR" altLang="en-US" sz="1200" b="1" dirty="0">
                <a:solidFill>
                  <a:schemeClr val="bg1"/>
                </a:solidFill>
              </a:rPr>
              <a:t>호</a:t>
            </a:r>
            <a:r>
              <a:rPr lang="en-US" altLang="ko-KR" sz="1200" b="1" dirty="0">
                <a:solidFill>
                  <a:schemeClr val="bg1"/>
                </a:solidFill>
              </a:rPr>
              <a:t>,202~206</a:t>
            </a:r>
            <a:r>
              <a:rPr lang="ko-KR" altLang="en-US" sz="1200" b="1" dirty="0">
                <a:solidFill>
                  <a:schemeClr val="bg1"/>
                </a:solidFill>
              </a:rPr>
              <a:t>호</a:t>
            </a:r>
            <a:r>
              <a:rPr lang="en-US" altLang="ko-KR" sz="1200" b="1" dirty="0">
                <a:solidFill>
                  <a:schemeClr val="bg1"/>
                </a:solidFill>
              </a:rPr>
              <a:t>,B104</a:t>
            </a:r>
            <a:r>
              <a:rPr lang="ko-KR" altLang="en-US" sz="1200" b="1" dirty="0">
                <a:solidFill>
                  <a:schemeClr val="bg1"/>
                </a:solidFill>
              </a:rPr>
              <a:t>호</a:t>
            </a:r>
            <a:r>
              <a:rPr lang="en-US" altLang="ko-KR" sz="1200" b="1" dirty="0">
                <a:solidFill>
                  <a:schemeClr val="bg1"/>
                </a:solidFill>
              </a:rPr>
              <a:t>,B105</a:t>
            </a:r>
            <a:r>
              <a:rPr lang="ko-KR" altLang="en-US" sz="1200" b="1" dirty="0">
                <a:solidFill>
                  <a:schemeClr val="bg1"/>
                </a:solidFill>
              </a:rPr>
              <a:t>호</a:t>
            </a:r>
            <a:r>
              <a:rPr lang="en-US" altLang="ko-KR" sz="1200" b="1" dirty="0">
                <a:solidFill>
                  <a:schemeClr val="bg1"/>
                </a:solidFill>
              </a:rPr>
              <a:t>,B106</a:t>
            </a:r>
            <a:r>
              <a:rPr lang="ko-KR" altLang="en-US" sz="1200" b="1" dirty="0">
                <a:solidFill>
                  <a:schemeClr val="bg1"/>
                </a:solidFill>
              </a:rPr>
              <a:t>호</a:t>
            </a:r>
            <a:endParaRPr lang="en-US" altLang="ko-KR" sz="1200" b="1" dirty="0">
              <a:solidFill>
                <a:schemeClr val="bg1"/>
              </a:solidFill>
            </a:endParaRPr>
          </a:p>
          <a:p>
            <a:pPr algn="r"/>
            <a:r>
              <a:rPr lang="en-US" altLang="ko-KR" sz="1200" b="1" dirty="0">
                <a:solidFill>
                  <a:schemeClr val="bg1"/>
                </a:solidFill>
              </a:rPr>
              <a:t>RM, 101,102,109,202~205,Kumkang </a:t>
            </a:r>
            <a:r>
              <a:rPr lang="en-US" altLang="ko-KR" sz="1200" b="1" dirty="0" err="1">
                <a:solidFill>
                  <a:schemeClr val="bg1"/>
                </a:solidFill>
              </a:rPr>
              <a:t>Hitechvalley</a:t>
            </a:r>
            <a:r>
              <a:rPr lang="en-US" altLang="ko-KR" sz="1200" b="1" dirty="0">
                <a:solidFill>
                  <a:schemeClr val="bg1"/>
                </a:solidFill>
              </a:rPr>
              <a:t> 2, 159, </a:t>
            </a:r>
            <a:r>
              <a:rPr lang="en-US" altLang="ko-KR" sz="1200" b="1" dirty="0" err="1">
                <a:solidFill>
                  <a:schemeClr val="bg1"/>
                </a:solidFill>
              </a:rPr>
              <a:t>Sagimakgol-ro</a:t>
            </a:r>
            <a:r>
              <a:rPr lang="en-US" altLang="ko-KR" sz="1200" b="1" dirty="0">
                <a:solidFill>
                  <a:schemeClr val="bg1"/>
                </a:solidFill>
              </a:rPr>
              <a:t>, </a:t>
            </a:r>
            <a:r>
              <a:rPr lang="en-US" altLang="ko-KR" sz="1200" b="1" dirty="0" err="1">
                <a:solidFill>
                  <a:schemeClr val="bg1"/>
                </a:solidFill>
              </a:rPr>
              <a:t>Jungwon-gu</a:t>
            </a:r>
            <a:r>
              <a:rPr lang="en-US" altLang="ko-KR" sz="1200" b="1" dirty="0">
                <a:solidFill>
                  <a:schemeClr val="bg1"/>
                </a:solidFill>
              </a:rPr>
              <a:t>, </a:t>
            </a:r>
          </a:p>
          <a:p>
            <a:pPr algn="r"/>
            <a:r>
              <a:rPr lang="en-US" altLang="ko-KR" sz="1200" b="1" dirty="0" err="1">
                <a:solidFill>
                  <a:schemeClr val="bg1"/>
                </a:solidFill>
              </a:rPr>
              <a:t>Seongnam-si</a:t>
            </a:r>
            <a:r>
              <a:rPr lang="en-US" altLang="ko-KR" sz="1200" b="1" dirty="0">
                <a:solidFill>
                  <a:schemeClr val="bg1"/>
                </a:solidFill>
              </a:rPr>
              <a:t>, Gyeonggi-do, Korea</a:t>
            </a:r>
            <a:endParaRPr lang="ko-KR" altLang="en-US" sz="1200" b="1" dirty="0">
              <a:solidFill>
                <a:schemeClr val="bg1"/>
              </a:solidFill>
            </a:endParaRPr>
          </a:p>
        </p:txBody>
      </p:sp>
    </p:spTree>
    <p:extLst>
      <p:ext uri="{BB962C8B-B14F-4D97-AF65-F5344CB8AC3E}">
        <p14:creationId xmlns:p14="http://schemas.microsoft.com/office/powerpoint/2010/main" val="872310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2595546" y="357166"/>
            <a:ext cx="3231239" cy="5885052"/>
          </a:xfrm>
          <a:prstGeom prst="rect">
            <a:avLst/>
          </a:prstGeom>
          <a:noFill/>
        </p:spPr>
        <p:txBody>
          <a:bodyPr wrap="square" lIns="91422" tIns="45710" rIns="91422" bIns="45710" rtlCol="0">
            <a:spAutoFit/>
          </a:bodyPr>
          <a:lstStyle/>
          <a:p>
            <a:pPr>
              <a:lnSpc>
                <a:spcPct val="150000"/>
              </a:lnSpc>
            </a:pPr>
            <a:r>
              <a:rPr lang="ko-KR" altLang="en-US" sz="900" dirty="0">
                <a:latin typeface="바탕" panose="02030600000101010101" pitchFamily="18" charset="-127"/>
                <a:ea typeface="바탕" panose="02030600000101010101" pitchFamily="18" charset="-127"/>
              </a:rPr>
              <a:t>안녕하십니까 </a:t>
            </a:r>
            <a:r>
              <a:rPr lang="en-US" altLang="ko-KR" sz="900" dirty="0">
                <a:latin typeface="바탕" panose="02030600000101010101" pitchFamily="18" charset="-127"/>
                <a:ea typeface="바탕" panose="02030600000101010101" pitchFamily="18" charset="-127"/>
              </a:rPr>
              <a:t>?</a:t>
            </a:r>
          </a:p>
          <a:p>
            <a:pPr>
              <a:lnSpc>
                <a:spcPct val="150000"/>
              </a:lnSpc>
            </a:pPr>
            <a:r>
              <a:rPr lang="en-US" altLang="ko-KR" sz="900" dirty="0">
                <a:latin typeface="바탕" panose="02030600000101010101" pitchFamily="18" charset="-127"/>
                <a:ea typeface="바탕" panose="02030600000101010101" pitchFamily="18" charset="-127"/>
              </a:rPr>
              <a:t>1985</a:t>
            </a:r>
            <a:r>
              <a:rPr lang="ko-KR" altLang="en-US" sz="900" dirty="0">
                <a:latin typeface="바탕" panose="02030600000101010101" pitchFamily="18" charset="-127"/>
                <a:ea typeface="바탕" panose="02030600000101010101" pitchFamily="18" charset="-127"/>
              </a:rPr>
              <a:t>년 설립된 </a:t>
            </a:r>
            <a:r>
              <a:rPr lang="ko-KR" altLang="en-US" sz="900" dirty="0" err="1">
                <a:latin typeface="바탕" panose="02030600000101010101" pitchFamily="18" charset="-127"/>
                <a:ea typeface="바탕" panose="02030600000101010101" pitchFamily="18" charset="-127"/>
              </a:rPr>
              <a:t>한보</a:t>
            </a:r>
            <a:r>
              <a:rPr lang="ko-KR" altLang="en-US" sz="900" dirty="0">
                <a:latin typeface="바탕" panose="02030600000101010101" pitchFamily="18" charset="-127"/>
                <a:ea typeface="바탕" panose="02030600000101010101" pitchFamily="18" charset="-127"/>
              </a:rPr>
              <a:t> 섬유는 </a:t>
            </a:r>
            <a:r>
              <a:rPr lang="ko-KR" altLang="en-US" sz="900" dirty="0" err="1">
                <a:latin typeface="바탕" panose="02030600000101010101" pitchFamily="18" charset="-127"/>
                <a:ea typeface="바탕" panose="02030600000101010101" pitchFamily="18" charset="-127"/>
              </a:rPr>
              <a:t>유니버셜</a:t>
            </a:r>
            <a:r>
              <a:rPr lang="ko-KR" altLang="en-US" sz="900" dirty="0">
                <a:latin typeface="바탕" panose="02030600000101010101" pitchFamily="18" charset="-127"/>
                <a:ea typeface="바탕" panose="02030600000101010101" pitchFamily="18" charset="-127"/>
              </a:rPr>
              <a:t> 컴퓨터 </a:t>
            </a:r>
            <a:r>
              <a:rPr lang="ko-KR" altLang="en-US" sz="900" dirty="0" err="1">
                <a:latin typeface="바탕" panose="02030600000101010101" pitchFamily="18" charset="-127"/>
                <a:ea typeface="바탕" panose="02030600000101010101" pitchFamily="18" charset="-127"/>
              </a:rPr>
              <a:t>횡편기</a:t>
            </a:r>
            <a:r>
              <a:rPr lang="ko-KR" altLang="en-US" sz="900" dirty="0">
                <a:latin typeface="바탕" panose="02030600000101010101" pitchFamily="18" charset="-127"/>
                <a:ea typeface="바탕" panose="02030600000101010101" pitchFamily="18" charset="-127"/>
              </a:rPr>
              <a:t> </a:t>
            </a:r>
            <a:r>
              <a:rPr lang="en-US" altLang="ko-KR" sz="900" dirty="0">
                <a:latin typeface="바탕" panose="02030600000101010101" pitchFamily="18" charset="-127"/>
                <a:ea typeface="바탕" panose="02030600000101010101" pitchFamily="18" charset="-127"/>
              </a:rPr>
              <a:t>5</a:t>
            </a:r>
            <a:r>
              <a:rPr lang="ko-KR" altLang="en-US" sz="900" dirty="0">
                <a:latin typeface="바탕" panose="02030600000101010101" pitchFamily="18" charset="-127"/>
                <a:ea typeface="바탕" panose="02030600000101010101" pitchFamily="18" charset="-127"/>
              </a:rPr>
              <a:t>대를 도입하여 스웨터 </a:t>
            </a:r>
            <a:r>
              <a:rPr lang="ko-KR" altLang="en-US" sz="900" dirty="0" err="1">
                <a:latin typeface="바탕" panose="02030600000101010101" pitchFamily="18" charset="-127"/>
                <a:ea typeface="바탕" panose="02030600000101010101" pitchFamily="18" charset="-127"/>
              </a:rPr>
              <a:t>편직</a:t>
            </a:r>
            <a:r>
              <a:rPr lang="ko-KR" altLang="en-US" sz="900" dirty="0">
                <a:latin typeface="바탕" panose="02030600000101010101" pitchFamily="18" charset="-127"/>
                <a:ea typeface="바탕" panose="02030600000101010101" pitchFamily="18" charset="-127"/>
              </a:rPr>
              <a:t> 사업을 서울 성동구 성수동에서 시작하였으며  내수와 해외 수출을 통한 사업 영역 확대를 위하여 </a:t>
            </a:r>
            <a:r>
              <a:rPr lang="ko-KR" altLang="en-US" sz="900" dirty="0" err="1">
                <a:latin typeface="바탕" panose="02030600000101010101" pitchFamily="18" charset="-127"/>
                <a:ea typeface="바탕" panose="02030600000101010101" pitchFamily="18" charset="-127"/>
              </a:rPr>
              <a:t>스타이거</a:t>
            </a:r>
            <a:r>
              <a:rPr lang="ko-KR" altLang="en-US" sz="900" dirty="0">
                <a:latin typeface="바탕" panose="02030600000101010101" pitchFamily="18" charset="-127"/>
                <a:ea typeface="바탕" panose="02030600000101010101" pitchFamily="18" charset="-127"/>
              </a:rPr>
              <a:t> </a:t>
            </a:r>
            <a:r>
              <a:rPr lang="ko-KR" altLang="en-US" sz="900" dirty="0" err="1">
                <a:latin typeface="바탕" panose="02030600000101010101" pitchFamily="18" charset="-127"/>
                <a:ea typeface="바탕" panose="02030600000101010101" pitchFamily="18" charset="-127"/>
              </a:rPr>
              <a:t>인타샤</a:t>
            </a:r>
            <a:r>
              <a:rPr lang="ko-KR" altLang="en-US" sz="900" dirty="0">
                <a:latin typeface="바탕" panose="02030600000101010101" pitchFamily="18" charset="-127"/>
                <a:ea typeface="바탕" panose="02030600000101010101" pitchFamily="18" charset="-127"/>
              </a:rPr>
              <a:t> 전문 컴퓨터 </a:t>
            </a:r>
            <a:r>
              <a:rPr lang="ko-KR" altLang="en-US" sz="900" dirty="0" err="1">
                <a:latin typeface="바탕" panose="02030600000101010101" pitchFamily="18" charset="-127"/>
                <a:ea typeface="바탕" panose="02030600000101010101" pitchFamily="18" charset="-127"/>
              </a:rPr>
              <a:t>횡편기</a:t>
            </a:r>
            <a:r>
              <a:rPr lang="en-US" altLang="ko-KR" sz="900" dirty="0">
                <a:latin typeface="바탕" panose="02030600000101010101" pitchFamily="18" charset="-127"/>
                <a:ea typeface="바탕" panose="02030600000101010101" pitchFamily="18" charset="-127"/>
              </a:rPr>
              <a:t>, </a:t>
            </a:r>
            <a:r>
              <a:rPr lang="ko-KR" altLang="en-US" sz="900" dirty="0" err="1">
                <a:latin typeface="바탕" panose="02030600000101010101" pitchFamily="18" charset="-127"/>
                <a:ea typeface="바탕" panose="02030600000101010101" pitchFamily="18" charset="-127"/>
              </a:rPr>
              <a:t>시마세이키</a:t>
            </a:r>
            <a:r>
              <a:rPr lang="ko-KR" altLang="en-US" sz="900" dirty="0">
                <a:latin typeface="바탕" panose="02030600000101010101" pitchFamily="18" charset="-127"/>
                <a:ea typeface="바탕" panose="02030600000101010101" pitchFamily="18" charset="-127"/>
              </a:rPr>
              <a:t> </a:t>
            </a:r>
            <a:r>
              <a:rPr lang="ko-KR" altLang="en-US" sz="900" dirty="0" err="1">
                <a:latin typeface="바탕" panose="02030600000101010101" pitchFamily="18" charset="-127"/>
                <a:ea typeface="바탕" panose="02030600000101010101" pitchFamily="18" charset="-127"/>
              </a:rPr>
              <a:t>횡편기</a:t>
            </a:r>
            <a:r>
              <a:rPr lang="en-US" altLang="ko-KR" sz="900" dirty="0">
                <a:latin typeface="바탕" panose="02030600000101010101" pitchFamily="18" charset="-127"/>
                <a:ea typeface="바탕" panose="02030600000101010101" pitchFamily="18" charset="-127"/>
              </a:rPr>
              <a:t>, </a:t>
            </a:r>
            <a:r>
              <a:rPr lang="ko-KR" altLang="en-US" sz="900" dirty="0">
                <a:latin typeface="바탕" panose="02030600000101010101" pitchFamily="18" charset="-127"/>
                <a:ea typeface="바탕" panose="02030600000101010101" pitchFamily="18" charset="-127"/>
              </a:rPr>
              <a:t>시보리 제작 및 에리 부속 </a:t>
            </a:r>
            <a:r>
              <a:rPr lang="ko-KR" altLang="en-US" sz="900" dirty="0" err="1">
                <a:latin typeface="바탕" panose="02030600000101010101" pitchFamily="18" charset="-127"/>
                <a:ea typeface="바탕" panose="02030600000101010101" pitchFamily="18" charset="-127"/>
              </a:rPr>
              <a:t>편직기</a:t>
            </a:r>
            <a:r>
              <a:rPr lang="ko-KR" altLang="en-US" sz="900" dirty="0">
                <a:latin typeface="바탕" panose="02030600000101010101" pitchFamily="18" charset="-127"/>
                <a:ea typeface="바탕" panose="02030600000101010101" pitchFamily="18" charset="-127"/>
              </a:rPr>
              <a:t> </a:t>
            </a:r>
            <a:r>
              <a:rPr lang="ko-KR" altLang="en-US" sz="900" dirty="0" err="1">
                <a:latin typeface="바탕" panose="02030600000101010101" pitchFamily="18" charset="-127"/>
                <a:ea typeface="바탕" panose="02030600000101010101" pitchFamily="18" charset="-127"/>
              </a:rPr>
              <a:t>도입등의</a:t>
            </a:r>
            <a:r>
              <a:rPr lang="ko-KR" altLang="en-US" sz="900" dirty="0">
                <a:latin typeface="바탕" panose="02030600000101010101" pitchFamily="18" charset="-127"/>
                <a:ea typeface="바탕" panose="02030600000101010101" pitchFamily="18" charset="-127"/>
              </a:rPr>
              <a:t> 기계 시설 확장과 자가 공장 마련으로 지속적인 사업 발전을 하였고 세계적인 글로벌 브랜드에 우리 기술로 만든 제품을 납품하여 내수 진흥 및 수출 산업에 일조하고 있습니다</a:t>
            </a:r>
            <a:r>
              <a:rPr lang="en-US" altLang="ko-KR" sz="900" dirty="0">
                <a:latin typeface="바탕" panose="02030600000101010101" pitchFamily="18" charset="-127"/>
                <a:ea typeface="바탕" panose="02030600000101010101" pitchFamily="18" charset="-127"/>
              </a:rPr>
              <a:t>.</a:t>
            </a:r>
          </a:p>
          <a:p>
            <a:pPr>
              <a:lnSpc>
                <a:spcPct val="150000"/>
              </a:lnSpc>
            </a:pPr>
            <a:endParaRPr lang="en-US" altLang="ko-KR" sz="900" dirty="0">
              <a:latin typeface="바탕" panose="02030600000101010101" pitchFamily="18" charset="-127"/>
              <a:ea typeface="바탕" panose="02030600000101010101" pitchFamily="18" charset="-127"/>
            </a:endParaRPr>
          </a:p>
          <a:p>
            <a:pPr>
              <a:lnSpc>
                <a:spcPct val="150000"/>
              </a:lnSpc>
            </a:pPr>
            <a:r>
              <a:rPr lang="ko-KR" altLang="en-US" sz="900" dirty="0">
                <a:latin typeface="바탕" panose="02030600000101010101" pitchFamily="18" charset="-127"/>
                <a:ea typeface="바탕" panose="02030600000101010101" pitchFamily="18" charset="-127"/>
              </a:rPr>
              <a:t>특히 </a:t>
            </a:r>
            <a:r>
              <a:rPr lang="en-US" altLang="ko-KR" sz="900" dirty="0">
                <a:latin typeface="바탕" panose="02030600000101010101" pitchFamily="18" charset="-127"/>
                <a:ea typeface="바탕" panose="02030600000101010101" pitchFamily="18" charset="-127"/>
              </a:rPr>
              <a:t>2015</a:t>
            </a:r>
            <a:r>
              <a:rPr lang="ko-KR" altLang="en-US" sz="900" dirty="0">
                <a:latin typeface="바탕" panose="02030600000101010101" pitchFamily="18" charset="-127"/>
                <a:ea typeface="바탕" panose="02030600000101010101" pitchFamily="18" charset="-127"/>
              </a:rPr>
              <a:t>년 </a:t>
            </a:r>
            <a:r>
              <a:rPr lang="ko-KR" altLang="en-US" sz="900" dirty="0" err="1">
                <a:latin typeface="바탕" panose="02030600000101010101" pitchFamily="18" charset="-127"/>
                <a:ea typeface="바탕" panose="02030600000101010101" pitchFamily="18" charset="-127"/>
              </a:rPr>
              <a:t>새로운기계</a:t>
            </a:r>
            <a:r>
              <a:rPr lang="ko-KR" altLang="en-US" sz="900" dirty="0">
                <a:latin typeface="바탕" panose="02030600000101010101" pitchFamily="18" charset="-127"/>
                <a:ea typeface="바탕" panose="02030600000101010101" pitchFamily="18" charset="-127"/>
              </a:rPr>
              <a:t> 도입으로 횡으로 좌우 왕복하여 짜는 </a:t>
            </a:r>
            <a:r>
              <a:rPr lang="ko-KR" altLang="en-US" sz="900" dirty="0" err="1">
                <a:latin typeface="바탕" panose="02030600000101010101" pitchFamily="18" charset="-127"/>
                <a:ea typeface="바탕" panose="02030600000101010101" pitchFamily="18" charset="-127"/>
              </a:rPr>
              <a:t>쉐타닛트에서</a:t>
            </a:r>
            <a:r>
              <a:rPr lang="ko-KR" altLang="en-US" sz="900" dirty="0">
                <a:latin typeface="바탕" panose="02030600000101010101" pitchFamily="18" charset="-127"/>
                <a:ea typeface="바탕" panose="02030600000101010101" pitchFamily="18" charset="-127"/>
              </a:rPr>
              <a:t> 베틀식으로 짜는 직기원단 효과를 낼 수 있는 조직법을 개발하여  원단을 재단하여 미싱처리 하는 </a:t>
            </a:r>
            <a:r>
              <a:rPr lang="ko-KR" altLang="en-US" sz="900" dirty="0" err="1">
                <a:latin typeface="바탕" panose="02030600000101010101" pitchFamily="18" charset="-127"/>
                <a:ea typeface="바탕" panose="02030600000101010101" pitchFamily="18" charset="-127"/>
              </a:rPr>
              <a:t>자켓등을</a:t>
            </a:r>
            <a:r>
              <a:rPr lang="ko-KR" altLang="en-US" sz="900" dirty="0">
                <a:latin typeface="바탕" panose="02030600000101010101" pitchFamily="18" charset="-127"/>
                <a:ea typeface="바탕" panose="02030600000101010101" pitchFamily="18" charset="-127"/>
              </a:rPr>
              <a:t> 이음새 없이 제작하여 완성할 수 있게 했고 또 </a:t>
            </a:r>
            <a:r>
              <a:rPr lang="ko-KR" altLang="en-US" sz="900" dirty="0" err="1">
                <a:latin typeface="바탕" panose="02030600000101010101" pitchFamily="18" charset="-127"/>
                <a:ea typeface="바탕" panose="02030600000101010101" pitchFamily="18" charset="-127"/>
              </a:rPr>
              <a:t>횡편과</a:t>
            </a:r>
            <a:r>
              <a:rPr lang="ko-KR" altLang="en-US" sz="900" dirty="0">
                <a:latin typeface="바탕" panose="02030600000101010101" pitchFamily="18" charset="-127"/>
                <a:ea typeface="바탕" panose="02030600000101010101" pitchFamily="18" charset="-127"/>
              </a:rPr>
              <a:t>  직물을 혼합해서 스커트와 상의 셔츠를 편직 제작할 수 있게 만들어 활용하고 있습니다</a:t>
            </a:r>
            <a:r>
              <a:rPr lang="en-US" altLang="ko-KR" sz="900" dirty="0">
                <a:latin typeface="바탕" panose="02030600000101010101" pitchFamily="18" charset="-127"/>
                <a:ea typeface="바탕" panose="02030600000101010101" pitchFamily="18" charset="-127"/>
              </a:rPr>
              <a:t>.</a:t>
            </a:r>
          </a:p>
          <a:p>
            <a:pPr>
              <a:lnSpc>
                <a:spcPct val="150000"/>
              </a:lnSpc>
            </a:pPr>
            <a:r>
              <a:rPr lang="en-US" altLang="ko-KR" sz="900" dirty="0">
                <a:latin typeface="바탕" panose="02030600000101010101" pitchFamily="18" charset="-127"/>
                <a:ea typeface="바탕" panose="02030600000101010101" pitchFamily="18" charset="-127"/>
              </a:rPr>
              <a:t> 2017</a:t>
            </a:r>
            <a:r>
              <a:rPr lang="ko-KR" altLang="en-US" sz="900" dirty="0">
                <a:latin typeface="바탕" panose="02030600000101010101" pitchFamily="18" charset="-127"/>
                <a:ea typeface="바탕" panose="02030600000101010101" pitchFamily="18" charset="-127"/>
              </a:rPr>
              <a:t>년부터는 프랑스 파리 등 해외전시 및 상담회를 자주 참가하여 수출증대를 위한 </a:t>
            </a:r>
            <a:r>
              <a:rPr lang="ko-KR" altLang="en-US" sz="800" dirty="0">
                <a:latin typeface="바탕" panose="02030600000101010101" pitchFamily="18" charset="-127"/>
                <a:ea typeface="바탕" panose="02030600000101010101" pitchFamily="18" charset="-127"/>
              </a:rPr>
              <a:t>판</a:t>
            </a:r>
            <a:r>
              <a:rPr lang="ko-KR" altLang="en-US" sz="900" dirty="0">
                <a:latin typeface="바탕" panose="02030600000101010101" pitchFamily="18" charset="-127"/>
                <a:ea typeface="바탕" panose="02030600000101010101" pitchFamily="18" charset="-127"/>
              </a:rPr>
              <a:t>로개척을 위해 노력하고 있습니다</a:t>
            </a:r>
            <a:r>
              <a:rPr lang="en-US" altLang="ko-KR" sz="900" dirty="0">
                <a:latin typeface="바탕" panose="02030600000101010101" pitchFamily="18" charset="-127"/>
                <a:ea typeface="바탕" panose="02030600000101010101" pitchFamily="18" charset="-127"/>
              </a:rPr>
              <a:t>.</a:t>
            </a:r>
          </a:p>
          <a:p>
            <a:pPr>
              <a:lnSpc>
                <a:spcPct val="150000"/>
              </a:lnSpc>
            </a:pPr>
            <a:endParaRPr lang="en-US" altLang="ko-KR" sz="900" dirty="0">
              <a:latin typeface="바탕" panose="02030600000101010101" pitchFamily="18" charset="-127"/>
              <a:ea typeface="바탕" panose="02030600000101010101" pitchFamily="18" charset="-127"/>
            </a:endParaRPr>
          </a:p>
          <a:p>
            <a:pPr>
              <a:lnSpc>
                <a:spcPct val="150000"/>
              </a:lnSpc>
            </a:pPr>
            <a:r>
              <a:rPr lang="ko-KR" altLang="en-US" sz="900" dirty="0">
                <a:latin typeface="바탕" panose="02030600000101010101" pitchFamily="18" charset="-127"/>
                <a:ea typeface="바탕" panose="02030600000101010101" pitchFamily="18" charset="-127"/>
              </a:rPr>
              <a:t>또한 </a:t>
            </a:r>
            <a:r>
              <a:rPr lang="en-US" altLang="ko-KR" sz="900" dirty="0">
                <a:latin typeface="바탕" panose="02030600000101010101" pitchFamily="18" charset="-127"/>
                <a:ea typeface="바탕" panose="02030600000101010101" pitchFamily="18" charset="-127"/>
              </a:rPr>
              <a:t>2018</a:t>
            </a:r>
            <a:r>
              <a:rPr lang="ko-KR" altLang="en-US" sz="900" dirty="0">
                <a:latin typeface="바탕" panose="02030600000101010101" pitchFamily="18" charset="-127"/>
                <a:ea typeface="바탕" panose="02030600000101010101" pitchFamily="18" charset="-127"/>
              </a:rPr>
              <a:t>년도에는 소비자와의 직</a:t>
            </a:r>
            <a:r>
              <a:rPr lang="ko-KR" altLang="en-US" sz="800" dirty="0">
                <a:latin typeface="바탕" panose="02030600000101010101" pitchFamily="18" charset="-127"/>
                <a:ea typeface="바탕" panose="02030600000101010101" pitchFamily="18" charset="-127"/>
              </a:rPr>
              <a:t>판</a:t>
            </a:r>
            <a:r>
              <a:rPr lang="ko-KR" altLang="en-US" sz="900" dirty="0">
                <a:latin typeface="바탕" panose="02030600000101010101" pitchFamily="18" charset="-127"/>
                <a:ea typeface="바탕" panose="02030600000101010101" pitchFamily="18" charset="-127"/>
              </a:rPr>
              <a:t>관계를 구축하여 매장 및 도매상을 직접 운영</a:t>
            </a:r>
            <a:r>
              <a:rPr lang="ko-KR" altLang="en-US" sz="800" dirty="0">
                <a:latin typeface="바탕" panose="02030600000101010101" pitchFamily="18" charset="-127"/>
                <a:ea typeface="바탕" panose="02030600000101010101" pitchFamily="18" charset="-127"/>
              </a:rPr>
              <a:t>함</a:t>
            </a:r>
            <a:r>
              <a:rPr lang="ko-KR" altLang="en-US" sz="900" dirty="0">
                <a:latin typeface="바탕" panose="02030600000101010101" pitchFamily="18" charset="-127"/>
                <a:ea typeface="바탕" panose="02030600000101010101" pitchFamily="18" charset="-127"/>
              </a:rPr>
              <a:t>으로 소비자들이 합리적인 가격에 제품을 구매할 수 있도록 발판을 만들었습니다</a:t>
            </a:r>
            <a:r>
              <a:rPr lang="en-US" altLang="ko-KR" sz="900" dirty="0">
                <a:latin typeface="바탕" panose="02030600000101010101" pitchFamily="18" charset="-127"/>
                <a:ea typeface="바탕" panose="02030600000101010101" pitchFamily="18" charset="-127"/>
              </a:rPr>
              <a:t>.</a:t>
            </a:r>
          </a:p>
          <a:p>
            <a:pPr>
              <a:lnSpc>
                <a:spcPct val="150000"/>
              </a:lnSpc>
            </a:pPr>
            <a:endParaRPr lang="en-US" altLang="ko-KR" sz="900" dirty="0">
              <a:latin typeface="바탕" panose="02030600000101010101" pitchFamily="18" charset="-127"/>
              <a:ea typeface="바탕" panose="02030600000101010101" pitchFamily="18" charset="-127"/>
            </a:endParaRPr>
          </a:p>
          <a:p>
            <a:pPr>
              <a:lnSpc>
                <a:spcPct val="150000"/>
              </a:lnSpc>
            </a:pPr>
            <a:r>
              <a:rPr lang="ko-KR" altLang="en-US" sz="900" dirty="0">
                <a:latin typeface="바탕" panose="02030600000101010101" pitchFamily="18" charset="-127"/>
                <a:ea typeface="바탕" panose="02030600000101010101" pitchFamily="18" charset="-127"/>
              </a:rPr>
              <a:t>성실과 신의를 바탕으로 정직하고 존경받는 기업이 될 수 있도록 전 임직원 모두가 최선의 노력을 다하고 있으니</a:t>
            </a:r>
            <a:r>
              <a:rPr lang="en-US" altLang="ko-KR" sz="900" dirty="0">
                <a:latin typeface="바탕" panose="02030600000101010101" pitchFamily="18" charset="-127"/>
                <a:ea typeface="바탕" panose="02030600000101010101" pitchFamily="18" charset="-127"/>
              </a:rPr>
              <a:t> </a:t>
            </a:r>
            <a:r>
              <a:rPr lang="ko-KR" altLang="en-US" sz="900" dirty="0">
                <a:latin typeface="바탕" panose="02030600000101010101" pitchFamily="18" charset="-127"/>
                <a:ea typeface="바탕" panose="02030600000101010101" pitchFamily="18" charset="-127"/>
              </a:rPr>
              <a:t>많은 관심과 깊은 사랑을 </a:t>
            </a:r>
            <a:r>
              <a:rPr lang="ko-KR" altLang="en-US" sz="900" dirty="0" err="1">
                <a:latin typeface="바탕" panose="02030600000101010101" pitchFamily="18" charset="-127"/>
                <a:ea typeface="바탕" panose="02030600000101010101" pitchFamily="18" charset="-127"/>
              </a:rPr>
              <a:t>부탁드립니다</a:t>
            </a:r>
            <a:r>
              <a:rPr lang="en-US" altLang="ko-KR" sz="900" dirty="0">
                <a:latin typeface="바탕" panose="02030600000101010101" pitchFamily="18" charset="-127"/>
                <a:ea typeface="바탕" panose="02030600000101010101" pitchFamily="18" charset="-127"/>
              </a:rPr>
              <a:t>.</a:t>
            </a:r>
          </a:p>
          <a:p>
            <a:pPr>
              <a:lnSpc>
                <a:spcPct val="150000"/>
              </a:lnSpc>
            </a:pPr>
            <a:r>
              <a:rPr lang="ko-KR" altLang="en-US" sz="900" dirty="0">
                <a:latin typeface="나눔고딕" panose="020B0600000101010101" charset="-127"/>
                <a:ea typeface="나눔고딕" panose="020B0600000101010101" charset="-127"/>
              </a:rPr>
              <a:t>   </a:t>
            </a:r>
          </a:p>
        </p:txBody>
      </p:sp>
      <p:pic>
        <p:nvPicPr>
          <p:cNvPr id="26" name="Picture 3"/>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10800000">
            <a:off x="6453198" y="6303430"/>
            <a:ext cx="1381123" cy="554570"/>
          </a:xfrm>
          <a:prstGeom prst="rect">
            <a:avLst/>
          </a:prstGeom>
          <a:noFill/>
          <a:ln>
            <a:noFill/>
          </a:ln>
          <a:effectLst>
            <a:softEdge rad="139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4881562" y="6150114"/>
            <a:ext cx="1928826" cy="707886"/>
          </a:xfrm>
          <a:prstGeom prst="rect">
            <a:avLst/>
          </a:prstGeom>
          <a:noFill/>
        </p:spPr>
        <p:txBody>
          <a:bodyPr wrap="square" rtlCol="0">
            <a:spAutoFit/>
          </a:bodyPr>
          <a:lstStyle/>
          <a:p>
            <a:pPr algn="ctr"/>
            <a:r>
              <a:rPr lang="ko-KR" altLang="en-US" sz="2000" dirty="0">
                <a:latin typeface="돋움체" panose="020B0609000101010101" pitchFamily="49" charset="-127"/>
                <a:ea typeface="돋움체" panose="020B0609000101010101" pitchFamily="49" charset="-127"/>
                <a:cs typeface="Arial" panose="020B0604020202020204" pitchFamily="34" charset="0"/>
              </a:rPr>
              <a:t>한 보 섬 유</a:t>
            </a:r>
            <a:endParaRPr lang="en-US" altLang="ko-KR" sz="2000" dirty="0">
              <a:latin typeface="돋움체" panose="020B0609000101010101" pitchFamily="49" charset="-127"/>
              <a:ea typeface="돋움체" panose="020B0609000101010101" pitchFamily="49" charset="-127"/>
              <a:cs typeface="Arial" panose="020B0604020202020204" pitchFamily="34" charset="0"/>
            </a:endParaRPr>
          </a:p>
          <a:p>
            <a:pPr algn="ctr"/>
            <a:r>
              <a:rPr lang="ko-KR" altLang="en-US" sz="2000" dirty="0">
                <a:latin typeface="돋움체" panose="020B0609000101010101" pitchFamily="49" charset="-127"/>
                <a:ea typeface="돋움체" panose="020B0609000101010101" pitchFamily="49" charset="-127"/>
                <a:cs typeface="Arial" panose="020B0604020202020204" pitchFamily="34" charset="0"/>
              </a:rPr>
              <a:t>대표 박용성</a:t>
            </a:r>
          </a:p>
        </p:txBody>
      </p:sp>
      <p:sp>
        <p:nvSpPr>
          <p:cNvPr id="8" name="TextBox 7"/>
          <p:cNvSpPr txBox="1"/>
          <p:nvPr/>
        </p:nvSpPr>
        <p:spPr>
          <a:xfrm>
            <a:off x="5796280" y="448911"/>
            <a:ext cx="4113335" cy="5051511"/>
          </a:xfrm>
          <a:prstGeom prst="rect">
            <a:avLst/>
          </a:prstGeom>
          <a:noFill/>
        </p:spPr>
        <p:txBody>
          <a:bodyPr wrap="square" rtlCol="0">
            <a:spAutoFit/>
          </a:bodyPr>
          <a:lstStyle/>
          <a:p>
            <a:pPr>
              <a:lnSpc>
                <a:spcPct val="150000"/>
              </a:lnSpc>
            </a:pPr>
            <a:r>
              <a:rPr lang="en-US" altLang="ko-KR" sz="900" dirty="0"/>
              <a:t>In 1985, we settled in Seoul, </a:t>
            </a:r>
            <a:r>
              <a:rPr lang="en-US" altLang="ko-KR" sz="900" dirty="0" err="1"/>
              <a:t>Seongdong-Gu</a:t>
            </a:r>
            <a:r>
              <a:rPr lang="en-US" altLang="ko-KR" sz="900" dirty="0"/>
              <a:t>, with just 5 the universal computerized flat knitting machines imported to begin into Korean knitting sweater business. Since we started, </a:t>
            </a:r>
          </a:p>
          <a:p>
            <a:pPr>
              <a:lnSpc>
                <a:spcPct val="150000"/>
              </a:lnSpc>
            </a:pPr>
            <a:r>
              <a:rPr lang="en-US" altLang="ko-KR" sz="900" dirty="0"/>
              <a:t>we never stop to improve and develop technologies and expand sales for domestics and exports, such as </a:t>
            </a:r>
            <a:r>
              <a:rPr lang="en-US" altLang="ko-KR" sz="900" dirty="0" err="1"/>
              <a:t>improting</a:t>
            </a:r>
            <a:r>
              <a:rPr lang="en-US" altLang="ko-KR" sz="900" dirty="0"/>
              <a:t> </a:t>
            </a:r>
            <a:r>
              <a:rPr lang="en-US" altLang="ko-KR" sz="900" dirty="0" err="1"/>
              <a:t>Intasha</a:t>
            </a:r>
            <a:r>
              <a:rPr lang="en-US" altLang="ko-KR" sz="900" dirty="0"/>
              <a:t> </a:t>
            </a:r>
            <a:r>
              <a:rPr lang="en-US" altLang="ko-KR" sz="900" dirty="0" err="1"/>
              <a:t>Steiger</a:t>
            </a:r>
            <a:r>
              <a:rPr lang="en-US" altLang="ko-KR" sz="900" dirty="0"/>
              <a:t> professional computerized flat knitting machine, </a:t>
            </a:r>
            <a:r>
              <a:rPr lang="en-US" altLang="ko-KR" sz="900" dirty="0" err="1"/>
              <a:t>Shima</a:t>
            </a:r>
            <a:r>
              <a:rPr lang="en-US" altLang="ko-KR" sz="900" dirty="0"/>
              <a:t> Seiki flat knitting </a:t>
            </a:r>
            <a:r>
              <a:rPr lang="en-US" altLang="ko-KR" sz="900" dirty="0" err="1"/>
              <a:t>machine,Production</a:t>
            </a:r>
            <a:r>
              <a:rPr lang="en-US" altLang="ko-KR" sz="900" dirty="0"/>
              <a:t> and Color parts </a:t>
            </a:r>
            <a:r>
              <a:rPr lang="en-US" altLang="ko-KR" sz="900" dirty="0" err="1"/>
              <a:t>Sibori</a:t>
            </a:r>
            <a:r>
              <a:rPr lang="en-US" altLang="ko-KR" sz="900" dirty="0"/>
              <a:t> knitting machine. So we could have enlarged our business and established our own facility, after that we are also exporting our products to world-class global brands.</a:t>
            </a:r>
          </a:p>
          <a:p>
            <a:pPr>
              <a:lnSpc>
                <a:spcPct val="150000"/>
              </a:lnSpc>
            </a:pPr>
            <a:r>
              <a:rPr lang="en-US" altLang="ko-KR" sz="900" dirty="0"/>
              <a:t>Specially in 2015, we bought new knitting machine to innovate a new skill of knitting, which is a same effect of Battle style even it works as </a:t>
            </a:r>
            <a:r>
              <a:rPr lang="en-US" altLang="ko-KR" sz="900" dirty="0" err="1"/>
              <a:t>Sweta</a:t>
            </a:r>
            <a:r>
              <a:rPr lang="en-US" altLang="ko-KR" sz="900" dirty="0"/>
              <a:t>-Knit style, so now we can make jackets without joints and we are possible to combine Lateral Transfer and fabrics to be able to utilize for making skirts and shirts.</a:t>
            </a:r>
          </a:p>
          <a:p>
            <a:pPr>
              <a:lnSpc>
                <a:spcPct val="150000"/>
              </a:lnSpc>
            </a:pPr>
            <a:r>
              <a:rPr lang="en-US" altLang="ko-KR" sz="900" dirty="0"/>
              <a:t>Since 2017, we have been participating in overseas exhibitions and conferences such as Paris, France and are making efforts to open a market for export increase.</a:t>
            </a:r>
          </a:p>
          <a:p>
            <a:pPr>
              <a:lnSpc>
                <a:spcPct val="150000"/>
              </a:lnSpc>
            </a:pPr>
            <a:r>
              <a:rPr lang="en-US" altLang="ko-KR" sz="900" dirty="0"/>
              <a:t>In addition, by establishing a direct sales relationship with consumers in 2018, the stores and wholesalers are directly operated, creating a foothold for consumers to purchase products at reasonable prices.</a:t>
            </a:r>
          </a:p>
          <a:p>
            <a:pPr>
              <a:lnSpc>
                <a:spcPct val="150000"/>
              </a:lnSpc>
            </a:pPr>
            <a:r>
              <a:rPr lang="en-US" altLang="ko-KR" sz="900" dirty="0"/>
              <a:t>Based on the honesty and sincerity, our all employees are dedicating to make respected and trusted organization.</a:t>
            </a:r>
          </a:p>
          <a:p>
            <a:pPr>
              <a:lnSpc>
                <a:spcPct val="150000"/>
              </a:lnSpc>
            </a:pPr>
            <a:r>
              <a:rPr lang="en-US" altLang="ko-KR" sz="900" dirty="0"/>
              <a:t>Please, keep lots of attention and effort to us with big  love, how much we are trying to make effort to succeed our goal.</a:t>
            </a:r>
          </a:p>
        </p:txBody>
      </p:sp>
      <p:sp>
        <p:nvSpPr>
          <p:cNvPr id="9" name="TextBox 8"/>
          <p:cNvSpPr txBox="1"/>
          <p:nvPr/>
        </p:nvSpPr>
        <p:spPr>
          <a:xfrm>
            <a:off x="-119098" y="2500306"/>
            <a:ext cx="2881298" cy="707886"/>
          </a:xfrm>
          <a:prstGeom prst="rect">
            <a:avLst/>
          </a:prstGeom>
          <a:noFill/>
        </p:spPr>
        <p:txBody>
          <a:bodyPr wrap="square" rtlCol="0">
            <a:spAutoFit/>
          </a:bodyPr>
          <a:lstStyle/>
          <a:p>
            <a:pPr algn="ctr"/>
            <a:r>
              <a:rPr lang="ko-KR" altLang="en-US" sz="2000" b="1" dirty="0">
                <a:solidFill>
                  <a:schemeClr val="tx1">
                    <a:lumMod val="95000"/>
                    <a:lumOff val="5000"/>
                  </a:schemeClr>
                </a:solidFill>
                <a:latin typeface="+mj-ea"/>
                <a:ea typeface="+mj-ea"/>
              </a:rPr>
              <a:t>인사말</a:t>
            </a:r>
            <a:endParaRPr lang="en-US" altLang="ko-KR" sz="2000" b="1" dirty="0">
              <a:solidFill>
                <a:schemeClr val="tx1">
                  <a:lumMod val="95000"/>
                  <a:lumOff val="5000"/>
                </a:schemeClr>
              </a:solidFill>
              <a:latin typeface="+mj-ea"/>
              <a:ea typeface="+mj-ea"/>
            </a:endParaRPr>
          </a:p>
          <a:p>
            <a:pPr algn="ctr"/>
            <a:r>
              <a:rPr lang="en-US" altLang="ko-KR" sz="2000" b="1" dirty="0" err="1">
                <a:solidFill>
                  <a:schemeClr val="tx1">
                    <a:lumMod val="95000"/>
                    <a:lumOff val="5000"/>
                  </a:schemeClr>
                </a:solidFill>
                <a:latin typeface="+mj-ea"/>
                <a:ea typeface="+mj-ea"/>
              </a:rPr>
              <a:t>Greating</a:t>
            </a:r>
            <a:endParaRPr lang="ko-KR" altLang="en-US" sz="2000" b="1" dirty="0">
              <a:solidFill>
                <a:schemeClr val="tx1">
                  <a:lumMod val="95000"/>
                  <a:lumOff val="5000"/>
                </a:schemeClr>
              </a:solidFill>
              <a:latin typeface="+mj-ea"/>
              <a:ea typeface="+mj-ea"/>
            </a:endParaRPr>
          </a:p>
        </p:txBody>
      </p:sp>
      <p:pic>
        <p:nvPicPr>
          <p:cNvPr id="11" name="그림 10" descr="사장님.JPG"/>
          <p:cNvPicPr>
            <a:picLocks noChangeAspect="1"/>
          </p:cNvPicPr>
          <p:nvPr/>
        </p:nvPicPr>
        <p:blipFill>
          <a:blip r:embed="rId5"/>
          <a:stretch>
            <a:fillRect/>
          </a:stretch>
        </p:blipFill>
        <p:spPr>
          <a:xfrm>
            <a:off x="668810" y="4365667"/>
            <a:ext cx="1104900" cy="1333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00624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0" y="3447662"/>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p:cNvGrpSpPr/>
          <p:nvPr/>
        </p:nvGrpSpPr>
        <p:grpSpPr>
          <a:xfrm>
            <a:off x="2940224" y="453648"/>
            <a:ext cx="6549280" cy="1319168"/>
            <a:chOff x="2958952" y="5085184"/>
            <a:chExt cx="6521287" cy="1319168"/>
          </a:xfrm>
        </p:grpSpPr>
        <p:sp>
          <p:nvSpPr>
            <p:cNvPr id="96" name="직사각형 95"/>
            <p:cNvSpPr/>
            <p:nvPr/>
          </p:nvSpPr>
          <p:spPr>
            <a:xfrm>
              <a:off x="2958952" y="5085184"/>
              <a:ext cx="6521287" cy="1319168"/>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6064" y="5324232"/>
              <a:ext cx="1206753" cy="79577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9301" y="5324232"/>
              <a:ext cx="1219643" cy="8031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5499" y="5324232"/>
              <a:ext cx="1234010" cy="8031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89373" y="5324232"/>
              <a:ext cx="1218822" cy="79017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grpSp>
      <p:sp>
        <p:nvSpPr>
          <p:cNvPr id="13" name="TextBox 12"/>
          <p:cNvSpPr txBox="1"/>
          <p:nvPr/>
        </p:nvSpPr>
        <p:spPr>
          <a:xfrm>
            <a:off x="-208031" y="2466403"/>
            <a:ext cx="2881298" cy="677108"/>
          </a:xfrm>
          <a:prstGeom prst="rect">
            <a:avLst/>
          </a:prstGeom>
          <a:noFill/>
        </p:spPr>
        <p:txBody>
          <a:bodyPr wrap="square" rtlCol="0">
            <a:spAutoFit/>
          </a:bodyPr>
          <a:lstStyle/>
          <a:p>
            <a:pPr algn="ctr"/>
            <a:r>
              <a:rPr lang="ko-KR" altLang="en-US" sz="2000" dirty="0">
                <a:solidFill>
                  <a:schemeClr val="tx1">
                    <a:lumMod val="95000"/>
                    <a:lumOff val="5000"/>
                  </a:schemeClr>
                </a:solidFill>
                <a:ea typeface="나눔고딕 ExtraBold" panose="020D0904000000000000" pitchFamily="50" charset="-127"/>
              </a:rPr>
              <a:t>회사 개요</a:t>
            </a:r>
            <a:endParaRPr lang="en-US" altLang="ko-KR" sz="2000" dirty="0">
              <a:solidFill>
                <a:schemeClr val="tx1">
                  <a:lumMod val="95000"/>
                  <a:lumOff val="5000"/>
                </a:schemeClr>
              </a:solidFill>
              <a:ea typeface="나눔고딕 ExtraBold" panose="020D0904000000000000" pitchFamily="50" charset="-127"/>
            </a:endParaRPr>
          </a:p>
          <a:p>
            <a:pPr algn="ctr"/>
            <a:r>
              <a:rPr lang="en-US" altLang="ko-KR" dirty="0">
                <a:solidFill>
                  <a:schemeClr val="tx1">
                    <a:lumMod val="95000"/>
                    <a:lumOff val="5000"/>
                  </a:schemeClr>
                </a:solidFill>
                <a:latin typeface="나눔고딕 ExtraBold" panose="020D0904000000000000" pitchFamily="50" charset="-127"/>
                <a:ea typeface="나눔고딕 ExtraBold" panose="020D0904000000000000" pitchFamily="50" charset="-127"/>
              </a:rPr>
              <a:t>Company Outline</a:t>
            </a:r>
            <a:endParaRPr lang="ko-KR" altLang="en-US"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sp>
        <p:nvSpPr>
          <p:cNvPr id="2" name="직사각형 1"/>
          <p:cNvSpPr/>
          <p:nvPr/>
        </p:nvSpPr>
        <p:spPr>
          <a:xfrm>
            <a:off x="2936776" y="1844824"/>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직사각형 15"/>
          <p:cNvSpPr/>
          <p:nvPr/>
        </p:nvSpPr>
        <p:spPr>
          <a:xfrm>
            <a:off x="4592960" y="1844824"/>
            <a:ext cx="4896544"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9" name="직사각형 18"/>
          <p:cNvSpPr/>
          <p:nvPr/>
        </p:nvSpPr>
        <p:spPr>
          <a:xfrm>
            <a:off x="2936776" y="2420888"/>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4592960" y="2420888"/>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p:cNvSpPr/>
          <p:nvPr/>
        </p:nvSpPr>
        <p:spPr>
          <a:xfrm>
            <a:off x="6249144" y="2420888"/>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직사각형 27"/>
          <p:cNvSpPr/>
          <p:nvPr/>
        </p:nvSpPr>
        <p:spPr>
          <a:xfrm>
            <a:off x="7905328" y="2420888"/>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직사각형 28"/>
          <p:cNvSpPr/>
          <p:nvPr/>
        </p:nvSpPr>
        <p:spPr>
          <a:xfrm>
            <a:off x="2936776" y="2996952"/>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직사각형 29"/>
          <p:cNvSpPr/>
          <p:nvPr/>
        </p:nvSpPr>
        <p:spPr>
          <a:xfrm>
            <a:off x="4592960" y="2996952"/>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p:cNvSpPr/>
          <p:nvPr/>
        </p:nvSpPr>
        <p:spPr>
          <a:xfrm>
            <a:off x="6249144" y="2996952"/>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직사각형 31"/>
          <p:cNvSpPr/>
          <p:nvPr/>
        </p:nvSpPr>
        <p:spPr>
          <a:xfrm>
            <a:off x="7905328" y="2996952"/>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직사각형 32"/>
          <p:cNvSpPr/>
          <p:nvPr/>
        </p:nvSpPr>
        <p:spPr>
          <a:xfrm>
            <a:off x="2927513" y="3573016"/>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직사각형 33"/>
          <p:cNvSpPr/>
          <p:nvPr/>
        </p:nvSpPr>
        <p:spPr>
          <a:xfrm>
            <a:off x="4583697" y="3573016"/>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직사각형 34"/>
          <p:cNvSpPr/>
          <p:nvPr/>
        </p:nvSpPr>
        <p:spPr>
          <a:xfrm>
            <a:off x="6239881" y="3573016"/>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p:cNvSpPr/>
          <p:nvPr/>
        </p:nvSpPr>
        <p:spPr>
          <a:xfrm>
            <a:off x="7896065" y="3573016"/>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직사각형 36"/>
          <p:cNvSpPr/>
          <p:nvPr/>
        </p:nvSpPr>
        <p:spPr>
          <a:xfrm>
            <a:off x="2936776" y="4149080"/>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직사각형 37"/>
          <p:cNvSpPr/>
          <p:nvPr/>
        </p:nvSpPr>
        <p:spPr>
          <a:xfrm>
            <a:off x="4592960" y="4149080"/>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직사각형 38"/>
          <p:cNvSpPr/>
          <p:nvPr/>
        </p:nvSpPr>
        <p:spPr>
          <a:xfrm>
            <a:off x="6249144" y="4149080"/>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직사각형 39"/>
          <p:cNvSpPr/>
          <p:nvPr/>
        </p:nvSpPr>
        <p:spPr>
          <a:xfrm>
            <a:off x="7905328" y="4149080"/>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직사각형 40"/>
          <p:cNvSpPr/>
          <p:nvPr/>
        </p:nvSpPr>
        <p:spPr>
          <a:xfrm>
            <a:off x="2927513" y="4725144"/>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직사각형 41"/>
          <p:cNvSpPr/>
          <p:nvPr/>
        </p:nvSpPr>
        <p:spPr>
          <a:xfrm>
            <a:off x="4583697" y="4725144"/>
            <a:ext cx="4896544"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직사각형 44"/>
          <p:cNvSpPr/>
          <p:nvPr/>
        </p:nvSpPr>
        <p:spPr>
          <a:xfrm>
            <a:off x="2936776" y="5301208"/>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직사각형 45"/>
          <p:cNvSpPr/>
          <p:nvPr/>
        </p:nvSpPr>
        <p:spPr>
          <a:xfrm>
            <a:off x="4595810" y="5286387"/>
            <a:ext cx="4929222" cy="51887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800" b="1" dirty="0">
                <a:solidFill>
                  <a:schemeClr val="tx1"/>
                </a:solidFill>
              </a:rPr>
              <a:t>경기도 성남시 중원구 </a:t>
            </a:r>
            <a:r>
              <a:rPr lang="ko-KR" altLang="en-US" sz="800" b="1" dirty="0" err="1">
                <a:solidFill>
                  <a:schemeClr val="tx1"/>
                </a:solidFill>
              </a:rPr>
              <a:t>사기막골로</a:t>
            </a:r>
            <a:r>
              <a:rPr lang="ko-KR" altLang="en-US" sz="800" b="1" dirty="0">
                <a:solidFill>
                  <a:schemeClr val="tx1"/>
                </a:solidFill>
              </a:rPr>
              <a:t> </a:t>
            </a:r>
            <a:r>
              <a:rPr lang="en-US" altLang="ko-KR" sz="800" b="1" dirty="0">
                <a:solidFill>
                  <a:schemeClr val="tx1"/>
                </a:solidFill>
              </a:rPr>
              <a:t>159 </a:t>
            </a:r>
            <a:r>
              <a:rPr lang="ko-KR" altLang="en-US" sz="800" b="1" dirty="0" err="1">
                <a:solidFill>
                  <a:schemeClr val="tx1"/>
                </a:solidFill>
              </a:rPr>
              <a:t>금강하이테크벨리</a:t>
            </a:r>
            <a:r>
              <a:rPr lang="ko-KR" altLang="en-US" sz="800" b="1" dirty="0">
                <a:solidFill>
                  <a:schemeClr val="tx1"/>
                </a:solidFill>
              </a:rPr>
              <a:t> </a:t>
            </a:r>
            <a:r>
              <a:rPr lang="en-US" altLang="ko-KR" sz="800" b="1" dirty="0">
                <a:solidFill>
                  <a:schemeClr val="tx1"/>
                </a:solidFill>
              </a:rPr>
              <a:t>2</a:t>
            </a:r>
            <a:r>
              <a:rPr lang="ko-KR" altLang="en-US" sz="800" b="1" dirty="0">
                <a:solidFill>
                  <a:schemeClr val="tx1"/>
                </a:solidFill>
              </a:rPr>
              <a:t>차 </a:t>
            </a:r>
            <a:r>
              <a:rPr lang="en-US" altLang="ko-KR" sz="800" b="1" dirty="0">
                <a:solidFill>
                  <a:schemeClr val="tx1"/>
                </a:solidFill>
              </a:rPr>
              <a:t>101</a:t>
            </a:r>
            <a:r>
              <a:rPr lang="ko-KR" altLang="en-US" sz="800" b="1" dirty="0">
                <a:solidFill>
                  <a:schemeClr val="tx1"/>
                </a:solidFill>
              </a:rPr>
              <a:t>호</a:t>
            </a:r>
            <a:r>
              <a:rPr lang="en-US" altLang="ko-KR" sz="800" b="1" dirty="0">
                <a:solidFill>
                  <a:schemeClr val="tx1"/>
                </a:solidFill>
              </a:rPr>
              <a:t>,102</a:t>
            </a:r>
            <a:r>
              <a:rPr lang="ko-KR" altLang="en-US" sz="800" b="1" dirty="0">
                <a:solidFill>
                  <a:schemeClr val="tx1"/>
                </a:solidFill>
              </a:rPr>
              <a:t>호</a:t>
            </a:r>
            <a:r>
              <a:rPr lang="en-US" altLang="ko-KR" sz="800" b="1" dirty="0">
                <a:solidFill>
                  <a:schemeClr val="tx1"/>
                </a:solidFill>
              </a:rPr>
              <a:t>,109</a:t>
            </a:r>
            <a:r>
              <a:rPr lang="ko-KR" altLang="en-US" sz="800" b="1" dirty="0">
                <a:solidFill>
                  <a:schemeClr val="tx1"/>
                </a:solidFill>
              </a:rPr>
              <a:t>호</a:t>
            </a:r>
            <a:r>
              <a:rPr lang="en-US" altLang="ko-KR" sz="800" b="1" dirty="0">
                <a:solidFill>
                  <a:schemeClr val="tx1"/>
                </a:solidFill>
              </a:rPr>
              <a:t>,</a:t>
            </a:r>
          </a:p>
          <a:p>
            <a:pPr algn="ctr"/>
            <a:r>
              <a:rPr lang="en-US" altLang="ko-KR" sz="800" b="1" dirty="0">
                <a:solidFill>
                  <a:schemeClr val="tx1"/>
                </a:solidFill>
              </a:rPr>
              <a:t>202~205</a:t>
            </a:r>
            <a:r>
              <a:rPr lang="ko-KR" altLang="en-US" sz="800" b="1" dirty="0">
                <a:solidFill>
                  <a:schemeClr val="tx1"/>
                </a:solidFill>
              </a:rPr>
              <a:t>호</a:t>
            </a:r>
            <a:r>
              <a:rPr lang="en-US" altLang="ko-KR" sz="800" b="1" dirty="0">
                <a:solidFill>
                  <a:schemeClr val="tx1"/>
                </a:solidFill>
              </a:rPr>
              <a:t>,B104</a:t>
            </a:r>
            <a:r>
              <a:rPr lang="ko-KR" altLang="en-US" sz="800" b="1" dirty="0">
                <a:solidFill>
                  <a:schemeClr val="tx1"/>
                </a:solidFill>
              </a:rPr>
              <a:t>호</a:t>
            </a:r>
            <a:r>
              <a:rPr lang="en-US" altLang="ko-KR" sz="800" b="1" dirty="0">
                <a:solidFill>
                  <a:schemeClr val="tx1"/>
                </a:solidFill>
              </a:rPr>
              <a:t>,B105</a:t>
            </a:r>
            <a:r>
              <a:rPr lang="ko-KR" altLang="en-US" sz="800" b="1" dirty="0">
                <a:solidFill>
                  <a:schemeClr val="tx1"/>
                </a:solidFill>
              </a:rPr>
              <a:t>호</a:t>
            </a:r>
            <a:r>
              <a:rPr lang="en-US" altLang="ko-KR" sz="800" b="1" dirty="0">
                <a:solidFill>
                  <a:schemeClr val="tx1"/>
                </a:solidFill>
              </a:rPr>
              <a:t>,B106</a:t>
            </a:r>
            <a:r>
              <a:rPr lang="ko-KR" altLang="en-US" sz="800" b="1" dirty="0">
                <a:solidFill>
                  <a:schemeClr val="tx1"/>
                </a:solidFill>
              </a:rPr>
              <a:t>호</a:t>
            </a:r>
            <a:endParaRPr lang="en-US" altLang="ko-KR" sz="800" b="1" dirty="0">
              <a:solidFill>
                <a:schemeClr val="tx1"/>
              </a:solidFill>
            </a:endParaRPr>
          </a:p>
          <a:p>
            <a:pPr algn="ctr"/>
            <a:r>
              <a:rPr lang="en-US" altLang="ko-KR" sz="800" b="1" dirty="0">
                <a:solidFill>
                  <a:schemeClr val="tx1"/>
                </a:solidFill>
              </a:rPr>
              <a:t>RM,202,Kumkang </a:t>
            </a:r>
            <a:r>
              <a:rPr lang="en-US" altLang="ko-KR" sz="800" b="1" dirty="0" err="1">
                <a:solidFill>
                  <a:schemeClr val="tx1"/>
                </a:solidFill>
              </a:rPr>
              <a:t>Hitechvalley</a:t>
            </a:r>
            <a:r>
              <a:rPr lang="en-US" altLang="ko-KR" sz="800" b="1" dirty="0">
                <a:solidFill>
                  <a:schemeClr val="tx1"/>
                </a:solidFill>
              </a:rPr>
              <a:t> 2, 159, </a:t>
            </a:r>
            <a:r>
              <a:rPr lang="en-US" altLang="ko-KR" sz="800" b="1" dirty="0" err="1">
                <a:solidFill>
                  <a:schemeClr val="tx1"/>
                </a:solidFill>
              </a:rPr>
              <a:t>Sagimakgol-ro</a:t>
            </a:r>
            <a:r>
              <a:rPr lang="en-US" altLang="ko-KR" sz="800" b="1" dirty="0">
                <a:solidFill>
                  <a:schemeClr val="tx1"/>
                </a:solidFill>
              </a:rPr>
              <a:t>, </a:t>
            </a:r>
            <a:r>
              <a:rPr lang="en-US" altLang="ko-KR" sz="800" b="1" dirty="0" err="1">
                <a:solidFill>
                  <a:schemeClr val="tx1"/>
                </a:solidFill>
              </a:rPr>
              <a:t>Jongwon-gu</a:t>
            </a:r>
            <a:r>
              <a:rPr lang="en-US" altLang="ko-KR" sz="800" b="1" dirty="0">
                <a:solidFill>
                  <a:schemeClr val="tx1"/>
                </a:solidFill>
              </a:rPr>
              <a:t>, </a:t>
            </a:r>
          </a:p>
          <a:p>
            <a:pPr algn="ctr"/>
            <a:r>
              <a:rPr lang="en-US" altLang="ko-KR" sz="800" b="1" dirty="0" err="1">
                <a:solidFill>
                  <a:schemeClr val="tx1"/>
                </a:solidFill>
              </a:rPr>
              <a:t>Seoungnam-si</a:t>
            </a:r>
            <a:r>
              <a:rPr lang="en-US" altLang="ko-KR" sz="800" b="1" dirty="0">
                <a:solidFill>
                  <a:schemeClr val="tx1"/>
                </a:solidFill>
              </a:rPr>
              <a:t>, Gyeonggi-do, Korea</a:t>
            </a:r>
            <a:endParaRPr lang="ko-KR" altLang="en-US" sz="800" b="1" dirty="0">
              <a:solidFill>
                <a:schemeClr val="tx1"/>
              </a:solidFill>
            </a:endParaRPr>
          </a:p>
        </p:txBody>
      </p:sp>
      <p:sp>
        <p:nvSpPr>
          <p:cNvPr id="49" name="직사각형 48"/>
          <p:cNvSpPr/>
          <p:nvPr/>
        </p:nvSpPr>
        <p:spPr>
          <a:xfrm>
            <a:off x="2936776" y="5867474"/>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0" name="직사각형 49"/>
          <p:cNvSpPr/>
          <p:nvPr/>
        </p:nvSpPr>
        <p:spPr>
          <a:xfrm>
            <a:off x="4583697" y="5877272"/>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직사각형 50"/>
          <p:cNvSpPr/>
          <p:nvPr/>
        </p:nvSpPr>
        <p:spPr>
          <a:xfrm>
            <a:off x="6249144" y="5857892"/>
            <a:ext cx="1584176" cy="50405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직사각형 51"/>
          <p:cNvSpPr/>
          <p:nvPr/>
        </p:nvSpPr>
        <p:spPr>
          <a:xfrm>
            <a:off x="7896065" y="5857892"/>
            <a:ext cx="1584176" cy="50405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TextBox 60"/>
          <p:cNvSpPr txBox="1"/>
          <p:nvPr/>
        </p:nvSpPr>
        <p:spPr>
          <a:xfrm>
            <a:off x="4965635" y="1925426"/>
            <a:ext cx="1787797" cy="338554"/>
          </a:xfrm>
          <a:prstGeom prst="rect">
            <a:avLst/>
          </a:prstGeom>
          <a:noFill/>
        </p:spPr>
        <p:txBody>
          <a:bodyPr wrap="none" rtlCol="0">
            <a:spAutoFit/>
          </a:bodyPr>
          <a:lstStyle/>
          <a:p>
            <a:r>
              <a:rPr lang="en-US" altLang="ko-KR" sz="1600" b="1" dirty="0" err="1">
                <a:ea typeface="휴먼엑스포" panose="02030504000101010101" pitchFamily="18" charset="-127"/>
              </a:rPr>
              <a:t>HANBO</a:t>
            </a:r>
            <a:r>
              <a:rPr lang="en-US" altLang="ko-KR" sz="1600" b="1" dirty="0">
                <a:ea typeface="휴먼엑스포" panose="02030504000101010101" pitchFamily="18" charset="-127"/>
              </a:rPr>
              <a:t> TEXTILE</a:t>
            </a:r>
            <a:endParaRPr lang="ko-KR" altLang="en-US" sz="1600" b="1" dirty="0">
              <a:ea typeface="휴먼엑스포" panose="02030504000101010101" pitchFamily="18" charset="-127"/>
            </a:endParaRPr>
          </a:p>
        </p:txBody>
      </p:sp>
      <p:sp>
        <p:nvSpPr>
          <p:cNvPr id="62" name="TextBox 61"/>
          <p:cNvSpPr txBox="1"/>
          <p:nvPr/>
        </p:nvSpPr>
        <p:spPr>
          <a:xfrm>
            <a:off x="3053091" y="2439315"/>
            <a:ext cx="1457085" cy="430887"/>
          </a:xfrm>
          <a:prstGeom prst="rect">
            <a:avLst/>
          </a:prstGeom>
          <a:noFill/>
        </p:spPr>
        <p:txBody>
          <a:bodyPr wrap="square" rtlCol="0">
            <a:spAutoFit/>
          </a:bodyPr>
          <a:lstStyle/>
          <a:p>
            <a:pPr algn="ctr"/>
            <a:r>
              <a:rPr lang="ko-KR" altLang="en-US" sz="1100" dirty="0"/>
              <a:t>설  립  일</a:t>
            </a:r>
            <a:r>
              <a:rPr lang="en-US" altLang="ko-KR" sz="1100" dirty="0"/>
              <a:t>Established</a:t>
            </a:r>
            <a:endParaRPr lang="ko-KR" altLang="en-US" sz="1200" b="1" dirty="0">
              <a:ea typeface="나눔명조" panose="02020603020101020101" pitchFamily="18" charset="-127"/>
            </a:endParaRPr>
          </a:p>
        </p:txBody>
      </p:sp>
      <p:sp>
        <p:nvSpPr>
          <p:cNvPr id="63" name="TextBox 62"/>
          <p:cNvSpPr txBox="1"/>
          <p:nvPr/>
        </p:nvSpPr>
        <p:spPr>
          <a:xfrm>
            <a:off x="2914453" y="3045354"/>
            <a:ext cx="1714511" cy="400110"/>
          </a:xfrm>
          <a:prstGeom prst="rect">
            <a:avLst/>
          </a:prstGeom>
          <a:noFill/>
        </p:spPr>
        <p:txBody>
          <a:bodyPr wrap="square" rtlCol="0">
            <a:spAutoFit/>
          </a:bodyPr>
          <a:lstStyle/>
          <a:p>
            <a:pPr algn="ctr"/>
            <a:r>
              <a:rPr lang="ko-KR" altLang="en-US" sz="1000" dirty="0"/>
              <a:t>사업자번호</a:t>
            </a:r>
            <a:endParaRPr lang="en-US" altLang="ko-KR" sz="1000" dirty="0"/>
          </a:p>
          <a:p>
            <a:pPr algn="ctr"/>
            <a:r>
              <a:rPr lang="en-US" altLang="ko-KR" sz="1000" dirty="0"/>
              <a:t>BIZ Registration number</a:t>
            </a:r>
            <a:endParaRPr lang="ko-KR" altLang="en-US" sz="1000" b="1" dirty="0">
              <a:ea typeface="나눔명조" panose="02020603020101020101" pitchFamily="18" charset="-127"/>
            </a:endParaRPr>
          </a:p>
        </p:txBody>
      </p:sp>
      <p:sp>
        <p:nvSpPr>
          <p:cNvPr id="71" name="TextBox 70"/>
          <p:cNvSpPr txBox="1"/>
          <p:nvPr/>
        </p:nvSpPr>
        <p:spPr>
          <a:xfrm>
            <a:off x="4927349" y="2520553"/>
            <a:ext cx="909223"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1985</a:t>
            </a:r>
            <a:r>
              <a:rPr lang="ko-KR" altLang="en-US" sz="1400" b="1" dirty="0">
                <a:latin typeface="나눔명조" panose="02020603020101020101" pitchFamily="18" charset="-127"/>
                <a:ea typeface="나눔명조" panose="02020603020101020101" pitchFamily="18" charset="-127"/>
              </a:rPr>
              <a:t>년도</a:t>
            </a:r>
          </a:p>
        </p:txBody>
      </p:sp>
      <p:sp>
        <p:nvSpPr>
          <p:cNvPr id="73" name="TextBox 72"/>
          <p:cNvSpPr txBox="1"/>
          <p:nvPr/>
        </p:nvSpPr>
        <p:spPr>
          <a:xfrm>
            <a:off x="8403795" y="2520553"/>
            <a:ext cx="546945"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36</a:t>
            </a:r>
            <a:r>
              <a:rPr lang="ko-KR" altLang="en-US" sz="1400" b="1" dirty="0">
                <a:latin typeface="나눔명조" panose="02020603020101020101" pitchFamily="18" charset="-127"/>
                <a:ea typeface="나눔명조" panose="02020603020101020101" pitchFamily="18" charset="-127"/>
              </a:rPr>
              <a:t>명</a:t>
            </a:r>
          </a:p>
        </p:txBody>
      </p:sp>
      <p:sp>
        <p:nvSpPr>
          <p:cNvPr id="74" name="TextBox 73"/>
          <p:cNvSpPr txBox="1"/>
          <p:nvPr/>
        </p:nvSpPr>
        <p:spPr>
          <a:xfrm>
            <a:off x="4664968" y="3098144"/>
            <a:ext cx="1377300"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218-18-64463</a:t>
            </a:r>
            <a:endParaRPr lang="ko-KR" altLang="en-US" sz="1400" b="1" dirty="0">
              <a:latin typeface="나눔명조" panose="02020603020101020101" pitchFamily="18" charset="-127"/>
              <a:ea typeface="나눔명조" panose="02020603020101020101" pitchFamily="18" charset="-127"/>
            </a:endParaRPr>
          </a:p>
        </p:txBody>
      </p:sp>
      <p:sp>
        <p:nvSpPr>
          <p:cNvPr id="75" name="TextBox 74"/>
          <p:cNvSpPr txBox="1"/>
          <p:nvPr/>
        </p:nvSpPr>
        <p:spPr>
          <a:xfrm>
            <a:off x="4629956" y="3608140"/>
            <a:ext cx="1532792" cy="461665"/>
          </a:xfrm>
          <a:prstGeom prst="rect">
            <a:avLst/>
          </a:prstGeom>
          <a:noFill/>
        </p:spPr>
        <p:txBody>
          <a:bodyPr wrap="none" rtlCol="0">
            <a:spAutoFit/>
          </a:bodyPr>
          <a:lstStyle/>
          <a:p>
            <a:pPr algn="ctr"/>
            <a:r>
              <a:rPr lang="ko-KR" altLang="en-US" sz="1200" b="1" dirty="0">
                <a:latin typeface="나눔명조" panose="02020603020101020101" pitchFamily="18" charset="-127"/>
                <a:ea typeface="나눔명조" panose="02020603020101020101" pitchFamily="18" charset="-127"/>
              </a:rPr>
              <a:t>스웨터 및 편직물</a:t>
            </a:r>
            <a:endParaRPr lang="en-US" altLang="ko-KR" sz="1200" b="1" dirty="0">
              <a:latin typeface="나눔명조" panose="02020603020101020101" pitchFamily="18" charset="-127"/>
              <a:ea typeface="나눔명조" panose="02020603020101020101" pitchFamily="18" charset="-127"/>
            </a:endParaRPr>
          </a:p>
          <a:p>
            <a:r>
              <a:rPr lang="en-US" altLang="ko-KR" sz="1200" b="1" dirty="0">
                <a:latin typeface="나눔명조" panose="02020603020101020101" pitchFamily="18" charset="-127"/>
                <a:ea typeface="나눔명조" panose="02020603020101020101" pitchFamily="18" charset="-127"/>
              </a:rPr>
              <a:t>Sweater &amp; knitwear</a:t>
            </a:r>
            <a:endParaRPr lang="ko-KR" altLang="en-US" sz="1200" b="1" dirty="0">
              <a:latin typeface="나눔명조" panose="02020603020101020101" pitchFamily="18" charset="-127"/>
              <a:ea typeface="나눔명조" panose="02020603020101020101" pitchFamily="18" charset="-127"/>
            </a:endParaRPr>
          </a:p>
        </p:txBody>
      </p:sp>
      <p:sp>
        <p:nvSpPr>
          <p:cNvPr id="76" name="TextBox 75"/>
          <p:cNvSpPr txBox="1"/>
          <p:nvPr/>
        </p:nvSpPr>
        <p:spPr>
          <a:xfrm>
            <a:off x="4277759" y="4185446"/>
            <a:ext cx="2214578" cy="461665"/>
          </a:xfrm>
          <a:prstGeom prst="rect">
            <a:avLst/>
          </a:prstGeom>
          <a:noFill/>
        </p:spPr>
        <p:txBody>
          <a:bodyPr wrap="square" rtlCol="0">
            <a:spAutoFit/>
          </a:bodyPr>
          <a:lstStyle/>
          <a:p>
            <a:pPr algn="ctr"/>
            <a:r>
              <a:rPr lang="ko-KR" altLang="en-US" sz="1200" spc="-150" dirty="0">
                <a:latin typeface="나눔명조" panose="02020603020101020101" pitchFamily="18" charset="-127"/>
                <a:ea typeface="나눔명조" panose="02020603020101020101" pitchFamily="18" charset="-127"/>
              </a:rPr>
              <a:t>제조</a:t>
            </a:r>
            <a:r>
              <a:rPr lang="en-US" altLang="ko-KR" sz="1200" spc="-150" dirty="0">
                <a:latin typeface="나눔명조" panose="02020603020101020101" pitchFamily="18" charset="-127"/>
                <a:ea typeface="나눔명조" panose="02020603020101020101" pitchFamily="18" charset="-127"/>
              </a:rPr>
              <a:t>/</a:t>
            </a:r>
            <a:r>
              <a:rPr lang="ko-KR" altLang="en-US" sz="1200" spc="-150" dirty="0">
                <a:latin typeface="나눔명조" panose="02020603020101020101" pitchFamily="18" charset="-127"/>
                <a:ea typeface="나눔명조" panose="02020603020101020101" pitchFamily="18" charset="-127"/>
              </a:rPr>
              <a:t>도매</a:t>
            </a:r>
            <a:endParaRPr lang="en-US" altLang="ko-KR" sz="1200" spc="-150" dirty="0">
              <a:latin typeface="나눔명조" panose="02020603020101020101" pitchFamily="18" charset="-127"/>
              <a:ea typeface="나눔명조" panose="02020603020101020101" pitchFamily="18" charset="-127"/>
            </a:endParaRPr>
          </a:p>
          <a:p>
            <a:r>
              <a:rPr lang="en-US" altLang="ko-KR" sz="1100" spc="-150" dirty="0">
                <a:latin typeface="나눔명조" panose="02020603020101020101" pitchFamily="18" charset="-127"/>
                <a:ea typeface="나눔명조" panose="02020603020101020101" pitchFamily="18" charset="-127"/>
              </a:rPr>
              <a:t>                (</a:t>
            </a:r>
            <a:r>
              <a:rPr lang="en-US" altLang="ko-KR" sz="1100" spc="-150" dirty="0"/>
              <a:t>Manufacture &amp; wholesale</a:t>
            </a:r>
            <a:r>
              <a:rPr lang="en-US" altLang="ko-KR" sz="1100" spc="-150" dirty="0">
                <a:latin typeface="나눔명조" panose="02020603020101020101" pitchFamily="18" charset="-127"/>
                <a:ea typeface="나눔명조" panose="02020603020101020101" pitchFamily="18" charset="-127"/>
              </a:rPr>
              <a:t>)</a:t>
            </a:r>
            <a:endParaRPr lang="ko-KR" altLang="en-US" sz="1100" spc="-150" dirty="0">
              <a:latin typeface="나눔명조" panose="02020603020101020101" pitchFamily="18" charset="-127"/>
              <a:ea typeface="나눔명조" panose="02020603020101020101" pitchFamily="18" charset="-127"/>
            </a:endParaRPr>
          </a:p>
        </p:txBody>
      </p:sp>
      <p:sp>
        <p:nvSpPr>
          <p:cNvPr id="77" name="TextBox 76"/>
          <p:cNvSpPr txBox="1"/>
          <p:nvPr/>
        </p:nvSpPr>
        <p:spPr>
          <a:xfrm>
            <a:off x="4593373" y="4755253"/>
            <a:ext cx="5715040" cy="615553"/>
          </a:xfrm>
          <a:prstGeom prst="rect">
            <a:avLst/>
          </a:prstGeom>
          <a:noFill/>
        </p:spPr>
        <p:txBody>
          <a:bodyPr wrap="square" rtlCol="0">
            <a:spAutoFit/>
          </a:bodyPr>
          <a:lstStyle/>
          <a:p>
            <a:r>
              <a:rPr lang="ko-KR" altLang="en-US" sz="1100" b="1" dirty="0">
                <a:latin typeface="나눔명조" panose="02020603020101020101" pitchFamily="18" charset="-127"/>
                <a:ea typeface="나눔명조" panose="02020603020101020101" pitchFamily="18" charset="-127"/>
              </a:rPr>
              <a:t>㈜</a:t>
            </a:r>
            <a:r>
              <a:rPr lang="ko-KR" altLang="en-US" sz="1100" b="1" dirty="0" err="1">
                <a:latin typeface="나눔명조" panose="02020603020101020101" pitchFamily="18" charset="-127"/>
                <a:ea typeface="나눔명조" panose="02020603020101020101" pitchFamily="18" charset="-127"/>
              </a:rPr>
              <a:t>한섬</a:t>
            </a:r>
            <a:r>
              <a:rPr lang="ko-KR" altLang="en-US" sz="1100" b="1" dirty="0">
                <a:latin typeface="나눔명조" panose="02020603020101020101" pitchFamily="18" charset="-127"/>
                <a:ea typeface="나눔명조" panose="02020603020101020101" pitchFamily="18" charset="-127"/>
              </a:rPr>
              <a:t> </a:t>
            </a:r>
            <a:r>
              <a:rPr lang="en-US" altLang="ko-KR" sz="1100" dirty="0"/>
              <a:t> </a:t>
            </a:r>
            <a:r>
              <a:rPr lang="en-US" altLang="ko-KR" sz="1100" b="1" dirty="0">
                <a:latin typeface="나눔명조" panose="02020603020101020101" pitchFamily="18" charset="-127"/>
                <a:ea typeface="나눔명조" panose="02020603020101020101" pitchFamily="18" charset="-127"/>
              </a:rPr>
              <a:t>/</a:t>
            </a:r>
            <a:r>
              <a:rPr lang="ko-KR" altLang="en-US" sz="1100" b="1" dirty="0">
                <a:latin typeface="나눔명조" panose="02020603020101020101" pitchFamily="18" charset="-127"/>
                <a:ea typeface="나눔명조" panose="02020603020101020101" pitchFamily="18" charset="-127"/>
              </a:rPr>
              <a:t>㈜</a:t>
            </a:r>
            <a:r>
              <a:rPr lang="ko-KR" altLang="en-US" sz="1100" b="1" dirty="0" err="1">
                <a:latin typeface="나눔명조" panose="02020603020101020101" pitchFamily="18" charset="-127"/>
                <a:ea typeface="나눔명조" panose="02020603020101020101" pitchFamily="18" charset="-127"/>
              </a:rPr>
              <a:t>신세계인터네셔날</a:t>
            </a:r>
            <a:r>
              <a:rPr lang="en-US" altLang="ko-KR" sz="1100" b="1" dirty="0">
                <a:latin typeface="나눔명조" panose="02020603020101020101" pitchFamily="18" charset="-127"/>
                <a:ea typeface="나눔명조" panose="02020603020101020101" pitchFamily="18" charset="-127"/>
              </a:rPr>
              <a:t>/</a:t>
            </a:r>
            <a:r>
              <a:rPr lang="ko-KR" altLang="en-US" sz="1100" b="1" dirty="0">
                <a:latin typeface="나눔명조" panose="02020603020101020101" pitchFamily="18" charset="-127"/>
                <a:ea typeface="나눔명조" panose="02020603020101020101" pitchFamily="18" charset="-127"/>
              </a:rPr>
              <a:t>㈜</a:t>
            </a:r>
            <a:r>
              <a:rPr lang="ko-KR" altLang="en-US" sz="1100" b="1" dirty="0" err="1">
                <a:latin typeface="나눔명조" panose="02020603020101020101" pitchFamily="18" charset="-127"/>
                <a:ea typeface="나눔명조" panose="02020603020101020101" pitchFamily="18" charset="-127"/>
              </a:rPr>
              <a:t>바바패션</a:t>
            </a:r>
            <a:r>
              <a:rPr lang="ko-KR" altLang="en-US" sz="1100" b="1" dirty="0">
                <a:latin typeface="나눔명조" panose="02020603020101020101" pitchFamily="18" charset="-127"/>
                <a:ea typeface="나눔명조" panose="02020603020101020101" pitchFamily="18" charset="-127"/>
              </a:rPr>
              <a:t> 등</a:t>
            </a:r>
            <a:endParaRPr lang="en-US" altLang="ko-KR" sz="1200" b="1" dirty="0">
              <a:latin typeface="나눔명조" panose="02020603020101020101" pitchFamily="18" charset="-127"/>
              <a:ea typeface="나눔명조" panose="02020603020101020101" pitchFamily="18" charset="-127"/>
            </a:endParaRPr>
          </a:p>
          <a:p>
            <a:r>
              <a:rPr lang="en-US" altLang="ko-KR" sz="1100" dirty="0" err="1"/>
              <a:t>Handsome.Co.Ltd</a:t>
            </a:r>
            <a:r>
              <a:rPr lang="en-US" altLang="ko-KR" sz="1100" dirty="0"/>
              <a:t> / </a:t>
            </a:r>
            <a:r>
              <a:rPr lang="en-US" altLang="ko-KR" sz="1100" dirty="0" err="1"/>
              <a:t>Shinsegae</a:t>
            </a:r>
            <a:r>
              <a:rPr lang="en-US" altLang="ko-KR" sz="1100" dirty="0"/>
              <a:t> </a:t>
            </a:r>
            <a:r>
              <a:rPr lang="en-US" altLang="ko-KR" sz="1100" dirty="0" err="1"/>
              <a:t>Internationl.Co.Ltd</a:t>
            </a:r>
            <a:r>
              <a:rPr lang="en-US" altLang="ko-KR" sz="1100" dirty="0"/>
              <a:t> / Baba </a:t>
            </a:r>
            <a:r>
              <a:rPr lang="en-US" altLang="ko-KR" sz="1100" dirty="0" err="1"/>
              <a:t>fashion.Co.Ltd</a:t>
            </a:r>
            <a:r>
              <a:rPr lang="en-US" altLang="ko-KR" sz="1100" dirty="0"/>
              <a:t>. etc</a:t>
            </a:r>
            <a:endParaRPr lang="ko-KR" altLang="en-US" sz="1100" dirty="0"/>
          </a:p>
          <a:p>
            <a:endParaRPr lang="ko-KR" altLang="en-US" sz="1200" b="1" dirty="0">
              <a:latin typeface="나눔명조" panose="02020603020101020101" pitchFamily="18" charset="-127"/>
              <a:ea typeface="나눔명조" panose="02020603020101020101" pitchFamily="18" charset="-127"/>
            </a:endParaRPr>
          </a:p>
        </p:txBody>
      </p:sp>
      <p:sp>
        <p:nvSpPr>
          <p:cNvPr id="79" name="TextBox 78"/>
          <p:cNvSpPr txBox="1"/>
          <p:nvPr/>
        </p:nvSpPr>
        <p:spPr>
          <a:xfrm>
            <a:off x="4456418" y="5872777"/>
            <a:ext cx="1857387" cy="646331"/>
          </a:xfrm>
          <a:prstGeom prst="rect">
            <a:avLst/>
          </a:prstGeom>
          <a:noFill/>
        </p:spPr>
        <p:txBody>
          <a:bodyPr wrap="square" rtlCol="0">
            <a:spAutoFit/>
          </a:bodyPr>
          <a:lstStyle/>
          <a:p>
            <a:pPr algn="ctr"/>
            <a:r>
              <a:rPr lang="ko-KR" altLang="en-US" sz="1100" b="1" dirty="0">
                <a:latin typeface="나눔명조" panose="02020603020101020101" pitchFamily="18" charset="-127"/>
                <a:ea typeface="나눔명조" panose="02020603020101020101" pitchFamily="18" charset="-127"/>
              </a:rPr>
              <a:t>박 용 성</a:t>
            </a:r>
            <a:endParaRPr lang="en-US" altLang="ko-KR" sz="1100" b="1" dirty="0">
              <a:latin typeface="나눔명조" panose="02020603020101020101" pitchFamily="18" charset="-127"/>
              <a:ea typeface="나눔명조" panose="02020603020101020101" pitchFamily="18" charset="-127"/>
            </a:endParaRPr>
          </a:p>
          <a:p>
            <a:pPr algn="ctr"/>
            <a:r>
              <a:rPr lang="en-US" altLang="ko-KR" sz="1100" dirty="0">
                <a:latin typeface="HY견명조" panose="02030600000101010101" pitchFamily="18" charset="-127"/>
                <a:ea typeface="HY견명조" panose="02030600000101010101" pitchFamily="18" charset="-127"/>
              </a:rPr>
              <a:t>Yong-Sung Park</a:t>
            </a:r>
            <a:endParaRPr lang="ko-KR" altLang="en-US" sz="1100" dirty="0">
              <a:latin typeface="HY견명조" panose="02030600000101010101" pitchFamily="18" charset="-127"/>
              <a:ea typeface="HY견명조" panose="02030600000101010101" pitchFamily="18" charset="-127"/>
            </a:endParaRPr>
          </a:p>
          <a:p>
            <a:endParaRPr lang="ko-KR" altLang="en-US" sz="1400" b="1" dirty="0">
              <a:latin typeface="나눔명조" panose="02020603020101020101" pitchFamily="18" charset="-127"/>
              <a:ea typeface="나눔명조" panose="02020603020101020101" pitchFamily="18" charset="-127"/>
            </a:endParaRPr>
          </a:p>
        </p:txBody>
      </p:sp>
      <p:sp>
        <p:nvSpPr>
          <p:cNvPr id="88" name="TextBox 87"/>
          <p:cNvSpPr txBox="1"/>
          <p:nvPr/>
        </p:nvSpPr>
        <p:spPr>
          <a:xfrm>
            <a:off x="8403795" y="3085760"/>
            <a:ext cx="601447"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12 </a:t>
            </a:r>
            <a:r>
              <a:rPr lang="ko-KR" altLang="en-US" sz="1400" b="1" dirty="0">
                <a:latin typeface="나눔명조" panose="02020603020101020101" pitchFamily="18" charset="-127"/>
                <a:ea typeface="나눔명조" panose="02020603020101020101" pitchFamily="18" charset="-127"/>
              </a:rPr>
              <a:t>월</a:t>
            </a:r>
          </a:p>
        </p:txBody>
      </p:sp>
      <p:sp>
        <p:nvSpPr>
          <p:cNvPr id="89" name="TextBox 88"/>
          <p:cNvSpPr txBox="1"/>
          <p:nvPr/>
        </p:nvSpPr>
        <p:spPr>
          <a:xfrm>
            <a:off x="8014574" y="3690706"/>
            <a:ext cx="1569660"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32</a:t>
            </a:r>
            <a:r>
              <a:rPr lang="ko-KR" altLang="en-US" sz="1400" b="1" dirty="0">
                <a:latin typeface="나눔명조" panose="02020603020101020101" pitchFamily="18" charset="-127"/>
                <a:ea typeface="나눔명조" panose="02020603020101020101" pitchFamily="18" charset="-127"/>
              </a:rPr>
              <a:t>억</a:t>
            </a:r>
            <a:r>
              <a:rPr lang="en-US" altLang="ko-KR" sz="1400" b="1" dirty="0">
                <a:latin typeface="나눔명조" panose="02020603020101020101" pitchFamily="18" charset="-127"/>
                <a:ea typeface="나눔명조" panose="02020603020101020101" pitchFamily="18" charset="-127"/>
              </a:rPr>
              <a:t>($3.2</a:t>
            </a:r>
            <a:r>
              <a:rPr lang="en-US" altLang="ko-KR" sz="1400" dirty="0"/>
              <a:t>Billion)</a:t>
            </a:r>
            <a:endParaRPr lang="ko-KR" altLang="en-US" sz="1400" b="1" dirty="0">
              <a:latin typeface="나눔명조" panose="02020603020101020101" pitchFamily="18" charset="-127"/>
              <a:ea typeface="나눔명조" panose="02020603020101020101" pitchFamily="18" charset="-127"/>
            </a:endParaRPr>
          </a:p>
        </p:txBody>
      </p:sp>
      <p:sp>
        <p:nvSpPr>
          <p:cNvPr id="90" name="TextBox 89"/>
          <p:cNvSpPr txBox="1"/>
          <p:nvPr/>
        </p:nvSpPr>
        <p:spPr>
          <a:xfrm>
            <a:off x="7883625" y="4224322"/>
            <a:ext cx="1700975" cy="369332"/>
          </a:xfrm>
          <a:prstGeom prst="rect">
            <a:avLst/>
          </a:prstGeom>
          <a:noFill/>
        </p:spPr>
        <p:txBody>
          <a:bodyPr wrap="square" rtlCol="0">
            <a:spAutoFit/>
          </a:bodyPr>
          <a:lstStyle/>
          <a:p>
            <a:r>
              <a:rPr lang="ko-KR" altLang="en-US" sz="900" b="1" dirty="0">
                <a:latin typeface="나눔명조" panose="02020603020101020101" pitchFamily="18" charset="-127"/>
                <a:ea typeface="나눔명조" panose="02020603020101020101" pitchFamily="18" charset="-127"/>
              </a:rPr>
              <a:t>자가</a:t>
            </a:r>
            <a:r>
              <a:rPr lang="en-US" altLang="ko-KR" sz="900" b="1" dirty="0">
                <a:latin typeface="나눔명조" panose="02020603020101020101" pitchFamily="18" charset="-127"/>
                <a:ea typeface="나눔명조" panose="02020603020101020101" pitchFamily="18" charset="-127"/>
              </a:rPr>
              <a:t>(own)</a:t>
            </a:r>
            <a:r>
              <a:rPr lang="ko-KR" altLang="en-US" sz="900" b="1" dirty="0">
                <a:latin typeface="나눔명조" panose="02020603020101020101" pitchFamily="18" charset="-127"/>
                <a:ea typeface="나눔명조" panose="02020603020101020101" pitchFamily="18" charset="-127"/>
              </a:rPr>
              <a:t> </a:t>
            </a:r>
            <a:r>
              <a:rPr lang="en-US" altLang="ko-KR" sz="900" b="1" dirty="0">
                <a:latin typeface="나눔명조" panose="02020603020101020101" pitchFamily="18" charset="-127"/>
                <a:ea typeface="나눔명조" panose="02020603020101020101" pitchFamily="18" charset="-127"/>
              </a:rPr>
              <a:t>: 1,320㎡(6</a:t>
            </a:r>
            <a:r>
              <a:rPr lang="ko-KR" altLang="en-US" sz="900" b="1" dirty="0" err="1">
                <a:latin typeface="나눔명조" panose="02020603020101020101" pitchFamily="18" charset="-127"/>
                <a:ea typeface="나눔명조" panose="02020603020101020101" pitchFamily="18" charset="-127"/>
              </a:rPr>
              <a:t>개호실</a:t>
            </a:r>
            <a:r>
              <a:rPr lang="en-US" altLang="ko-KR" sz="900" b="1" dirty="0">
                <a:latin typeface="나눔명조" panose="02020603020101020101" pitchFamily="18" charset="-127"/>
                <a:ea typeface="나눔명조" panose="02020603020101020101" pitchFamily="18" charset="-127"/>
              </a:rPr>
              <a:t>)</a:t>
            </a:r>
          </a:p>
          <a:p>
            <a:r>
              <a:rPr lang="ko-KR" altLang="en-US" sz="900" b="1" dirty="0">
                <a:latin typeface="나눔명조" panose="02020603020101020101" pitchFamily="18" charset="-127"/>
                <a:ea typeface="나눔명조" panose="02020603020101020101" pitchFamily="18" charset="-127"/>
              </a:rPr>
              <a:t>임차</a:t>
            </a:r>
            <a:r>
              <a:rPr lang="en-US" altLang="ko-KR" sz="900" b="1" dirty="0">
                <a:latin typeface="나눔명조" panose="02020603020101020101" pitchFamily="18" charset="-127"/>
                <a:ea typeface="나눔명조" panose="02020603020101020101" pitchFamily="18" charset="-127"/>
              </a:rPr>
              <a:t>(rent)</a:t>
            </a:r>
            <a:r>
              <a:rPr lang="ko-KR" altLang="en-US" sz="900" b="1" dirty="0">
                <a:latin typeface="나눔명조" panose="02020603020101020101" pitchFamily="18" charset="-127"/>
                <a:ea typeface="나눔명조" panose="02020603020101020101" pitchFamily="18" charset="-127"/>
              </a:rPr>
              <a:t> </a:t>
            </a:r>
            <a:r>
              <a:rPr lang="en-US" altLang="ko-KR" sz="900" b="1" dirty="0">
                <a:latin typeface="나눔명조" panose="02020603020101020101" pitchFamily="18" charset="-127"/>
                <a:ea typeface="나눔명조" panose="02020603020101020101" pitchFamily="18" charset="-127"/>
              </a:rPr>
              <a:t>: 800㎡(4</a:t>
            </a:r>
            <a:r>
              <a:rPr lang="ko-KR" altLang="en-US" sz="900" b="1" dirty="0" err="1">
                <a:latin typeface="나눔명조" panose="02020603020101020101" pitchFamily="18" charset="-127"/>
                <a:ea typeface="나눔명조" panose="02020603020101020101" pitchFamily="18" charset="-127"/>
              </a:rPr>
              <a:t>개호실</a:t>
            </a:r>
            <a:r>
              <a:rPr lang="en-US" altLang="ko-KR" sz="900" b="1" dirty="0">
                <a:latin typeface="나눔명조" panose="02020603020101020101" pitchFamily="18" charset="-127"/>
                <a:ea typeface="나눔명조" panose="02020603020101020101" pitchFamily="18" charset="-127"/>
              </a:rPr>
              <a:t>)</a:t>
            </a:r>
            <a:endParaRPr lang="ko-KR" altLang="en-US" sz="900" b="1" dirty="0">
              <a:latin typeface="나눔명조" panose="02020603020101020101" pitchFamily="18" charset="-127"/>
              <a:ea typeface="나눔명조" panose="02020603020101020101" pitchFamily="18" charset="-127"/>
            </a:endParaRPr>
          </a:p>
        </p:txBody>
      </p:sp>
      <p:sp>
        <p:nvSpPr>
          <p:cNvPr id="93" name="TextBox 92"/>
          <p:cNvSpPr txBox="1"/>
          <p:nvPr/>
        </p:nvSpPr>
        <p:spPr>
          <a:xfrm>
            <a:off x="8024834" y="5857892"/>
            <a:ext cx="1297150" cy="461665"/>
          </a:xfrm>
          <a:prstGeom prst="rect">
            <a:avLst/>
          </a:prstGeom>
          <a:noFill/>
        </p:spPr>
        <p:txBody>
          <a:bodyPr wrap="none" rtlCol="0">
            <a:spAutoFit/>
          </a:bodyPr>
          <a:lstStyle/>
          <a:p>
            <a:r>
              <a:rPr lang="en-US" altLang="ko-KR" sz="1200" b="1" dirty="0">
                <a:latin typeface="나눔명조" panose="02020603020101020101" pitchFamily="18" charset="-127"/>
                <a:ea typeface="나눔명조" panose="02020603020101020101" pitchFamily="18" charset="-127"/>
              </a:rPr>
              <a:t>031-743-4336</a:t>
            </a:r>
          </a:p>
          <a:p>
            <a:r>
              <a:rPr lang="en-US" altLang="ko-KR" sz="1200" b="1" dirty="0">
                <a:latin typeface="나눔명조" panose="02020603020101020101" pitchFamily="18" charset="-127"/>
                <a:ea typeface="나눔명조" panose="02020603020101020101" pitchFamily="18" charset="-127"/>
              </a:rPr>
              <a:t>010-9063-0544</a:t>
            </a:r>
            <a:endParaRPr lang="ko-KR" altLang="en-US" sz="1200" b="1" dirty="0">
              <a:latin typeface="나눔명조" panose="02020603020101020101" pitchFamily="18" charset="-127"/>
              <a:ea typeface="나눔명조" panose="02020603020101020101" pitchFamily="18" charset="-127"/>
            </a:endParaRPr>
          </a:p>
        </p:txBody>
      </p:sp>
      <p:pic>
        <p:nvPicPr>
          <p:cNvPr id="6" name="그림 5">
            <a:extLst>
              <a:ext uri="{FF2B5EF4-FFF2-40B4-BE49-F238E27FC236}">
                <a16:creationId xmlns:a16="http://schemas.microsoft.com/office/drawing/2014/main" id="{2C691E64-E80E-4FD5-8893-50BDE5951C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051" y="3571876"/>
            <a:ext cx="2149390" cy="3097484"/>
          </a:xfrm>
          <a:prstGeom prst="rect">
            <a:avLst/>
          </a:prstGeom>
        </p:spPr>
      </p:pic>
      <p:pic>
        <p:nvPicPr>
          <p:cNvPr id="7" name="그림 6">
            <a:extLst>
              <a:ext uri="{FF2B5EF4-FFF2-40B4-BE49-F238E27FC236}">
                <a16:creationId xmlns:a16="http://schemas.microsoft.com/office/drawing/2014/main" id="{A4787920-D73A-4B3A-9769-1AE7A5D5E5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20070" y="1939391"/>
            <a:ext cx="1344336" cy="312416"/>
          </a:xfrm>
          <a:prstGeom prst="rect">
            <a:avLst/>
          </a:prstGeom>
        </p:spPr>
      </p:pic>
      <p:sp>
        <p:nvSpPr>
          <p:cNvPr id="8" name="TextBox 7">
            <a:extLst>
              <a:ext uri="{FF2B5EF4-FFF2-40B4-BE49-F238E27FC236}">
                <a16:creationId xmlns:a16="http://schemas.microsoft.com/office/drawing/2014/main" id="{345AA19C-BF50-4CC8-B506-1EF4511B36F9}"/>
              </a:ext>
            </a:extLst>
          </p:cNvPr>
          <p:cNvSpPr txBox="1"/>
          <p:nvPr/>
        </p:nvSpPr>
        <p:spPr>
          <a:xfrm>
            <a:off x="6531333" y="4183958"/>
            <a:ext cx="1292724" cy="461665"/>
          </a:xfrm>
          <a:prstGeom prst="rect">
            <a:avLst/>
          </a:prstGeom>
          <a:noFill/>
        </p:spPr>
        <p:txBody>
          <a:bodyPr wrap="square" rtlCol="0">
            <a:spAutoFit/>
          </a:bodyPr>
          <a:lstStyle/>
          <a:p>
            <a:r>
              <a:rPr lang="ko-KR" altLang="en-US" sz="1200" dirty="0"/>
              <a:t>   공장규모</a:t>
            </a:r>
            <a:endParaRPr lang="en-US" altLang="ko-KR" sz="1200" dirty="0"/>
          </a:p>
          <a:p>
            <a:r>
              <a:rPr lang="en-US" altLang="ko-KR" sz="1200" dirty="0"/>
              <a:t>Factory Scale</a:t>
            </a:r>
            <a:endParaRPr lang="ko-KR" altLang="en-US" sz="1200" dirty="0"/>
          </a:p>
        </p:txBody>
      </p:sp>
      <p:sp>
        <p:nvSpPr>
          <p:cNvPr id="14" name="TextBox 13">
            <a:extLst>
              <a:ext uri="{FF2B5EF4-FFF2-40B4-BE49-F238E27FC236}">
                <a16:creationId xmlns:a16="http://schemas.microsoft.com/office/drawing/2014/main" id="{7F360306-D7E7-4F02-8136-BCCDF07D7A27}"/>
              </a:ext>
            </a:extLst>
          </p:cNvPr>
          <p:cNvSpPr txBox="1"/>
          <p:nvPr/>
        </p:nvSpPr>
        <p:spPr>
          <a:xfrm>
            <a:off x="3196816" y="3602900"/>
            <a:ext cx="1205523" cy="461665"/>
          </a:xfrm>
          <a:prstGeom prst="rect">
            <a:avLst/>
          </a:prstGeom>
          <a:noFill/>
        </p:spPr>
        <p:txBody>
          <a:bodyPr wrap="square" rtlCol="0">
            <a:spAutoFit/>
          </a:bodyPr>
          <a:lstStyle/>
          <a:p>
            <a:r>
              <a:rPr lang="ko-KR" altLang="en-US" sz="1200" dirty="0"/>
              <a:t>   주생산품</a:t>
            </a:r>
            <a:endParaRPr lang="en-US" altLang="ko-KR" sz="1200" dirty="0"/>
          </a:p>
          <a:p>
            <a:r>
              <a:rPr lang="en-US" altLang="ko-KR" sz="1200" dirty="0"/>
              <a:t>Main products</a:t>
            </a:r>
            <a:endParaRPr lang="ko-KR" altLang="en-US" sz="1200" dirty="0"/>
          </a:p>
        </p:txBody>
      </p:sp>
      <p:sp>
        <p:nvSpPr>
          <p:cNvPr id="15" name="TextBox 14">
            <a:extLst>
              <a:ext uri="{FF2B5EF4-FFF2-40B4-BE49-F238E27FC236}">
                <a16:creationId xmlns:a16="http://schemas.microsoft.com/office/drawing/2014/main" id="{73736E99-0B78-46FF-8152-0A36C3D0446B}"/>
              </a:ext>
            </a:extLst>
          </p:cNvPr>
          <p:cNvSpPr txBox="1"/>
          <p:nvPr/>
        </p:nvSpPr>
        <p:spPr>
          <a:xfrm>
            <a:off x="3410172" y="4181211"/>
            <a:ext cx="701083" cy="461665"/>
          </a:xfrm>
          <a:prstGeom prst="rect">
            <a:avLst/>
          </a:prstGeom>
          <a:noFill/>
        </p:spPr>
        <p:txBody>
          <a:bodyPr wrap="square" rtlCol="0">
            <a:spAutoFit/>
          </a:bodyPr>
          <a:lstStyle/>
          <a:p>
            <a:r>
              <a:rPr lang="ko-KR" altLang="en-US" sz="1200" dirty="0"/>
              <a:t> 업 종</a:t>
            </a:r>
            <a:endParaRPr lang="en-US" altLang="ko-KR" sz="1200" dirty="0"/>
          </a:p>
          <a:p>
            <a:r>
              <a:rPr lang="en-US" altLang="ko-KR" sz="1200" dirty="0"/>
              <a:t>Sectors</a:t>
            </a:r>
          </a:p>
        </p:txBody>
      </p:sp>
      <p:sp>
        <p:nvSpPr>
          <p:cNvPr id="17" name="TextBox 16">
            <a:extLst>
              <a:ext uri="{FF2B5EF4-FFF2-40B4-BE49-F238E27FC236}">
                <a16:creationId xmlns:a16="http://schemas.microsoft.com/office/drawing/2014/main" id="{2455F977-B93E-4464-84F4-F786AD3CEAB8}"/>
              </a:ext>
            </a:extLst>
          </p:cNvPr>
          <p:cNvSpPr txBox="1"/>
          <p:nvPr/>
        </p:nvSpPr>
        <p:spPr>
          <a:xfrm>
            <a:off x="3096672" y="4763676"/>
            <a:ext cx="1735645" cy="461665"/>
          </a:xfrm>
          <a:prstGeom prst="rect">
            <a:avLst/>
          </a:prstGeom>
          <a:noFill/>
        </p:spPr>
        <p:txBody>
          <a:bodyPr wrap="square" rtlCol="0">
            <a:spAutoFit/>
          </a:bodyPr>
          <a:lstStyle/>
          <a:p>
            <a:r>
              <a:rPr lang="ko-KR" altLang="en-US" sz="1200" dirty="0"/>
              <a:t>    주거래처</a:t>
            </a:r>
            <a:endParaRPr lang="en-US" altLang="ko-KR" sz="1200" dirty="0"/>
          </a:p>
          <a:p>
            <a:r>
              <a:rPr lang="en-US" altLang="ko-KR" sz="1100" dirty="0"/>
              <a:t>Main Business line</a:t>
            </a:r>
            <a:endParaRPr lang="ko-KR" altLang="en-US" sz="1100" dirty="0"/>
          </a:p>
        </p:txBody>
      </p:sp>
      <p:sp>
        <p:nvSpPr>
          <p:cNvPr id="18" name="TextBox 17">
            <a:extLst>
              <a:ext uri="{FF2B5EF4-FFF2-40B4-BE49-F238E27FC236}">
                <a16:creationId xmlns:a16="http://schemas.microsoft.com/office/drawing/2014/main" id="{51072C1A-065D-4DA2-BBBB-3F2BFE0B917A}"/>
              </a:ext>
            </a:extLst>
          </p:cNvPr>
          <p:cNvSpPr txBox="1"/>
          <p:nvPr/>
        </p:nvSpPr>
        <p:spPr>
          <a:xfrm>
            <a:off x="3238970" y="5330307"/>
            <a:ext cx="1425998" cy="461665"/>
          </a:xfrm>
          <a:prstGeom prst="rect">
            <a:avLst/>
          </a:prstGeom>
          <a:noFill/>
        </p:spPr>
        <p:txBody>
          <a:bodyPr wrap="square" rtlCol="0">
            <a:spAutoFit/>
          </a:bodyPr>
          <a:lstStyle/>
          <a:p>
            <a:r>
              <a:rPr lang="ko-KR" altLang="en-US" sz="1200" dirty="0"/>
              <a:t>사업장 주소</a:t>
            </a:r>
            <a:endParaRPr lang="en-US" altLang="ko-KR" sz="1200" dirty="0"/>
          </a:p>
          <a:p>
            <a:r>
              <a:rPr lang="en-US" altLang="ko-KR" sz="1200" dirty="0"/>
              <a:t>  Address</a:t>
            </a:r>
            <a:endParaRPr lang="ko-KR" altLang="en-US" sz="1200" dirty="0"/>
          </a:p>
        </p:txBody>
      </p:sp>
      <p:sp>
        <p:nvSpPr>
          <p:cNvPr id="25" name="TextBox 24">
            <a:extLst>
              <a:ext uri="{FF2B5EF4-FFF2-40B4-BE49-F238E27FC236}">
                <a16:creationId xmlns:a16="http://schemas.microsoft.com/office/drawing/2014/main" id="{D7C3EFBB-1284-4918-9B63-BCC24CC9750E}"/>
              </a:ext>
            </a:extLst>
          </p:cNvPr>
          <p:cNvSpPr txBox="1"/>
          <p:nvPr/>
        </p:nvSpPr>
        <p:spPr>
          <a:xfrm>
            <a:off x="3310557" y="5881131"/>
            <a:ext cx="1637219" cy="461665"/>
          </a:xfrm>
          <a:prstGeom prst="rect">
            <a:avLst/>
          </a:prstGeom>
          <a:noFill/>
        </p:spPr>
        <p:txBody>
          <a:bodyPr wrap="square" rtlCol="0">
            <a:spAutoFit/>
          </a:bodyPr>
          <a:lstStyle/>
          <a:p>
            <a:r>
              <a:rPr lang="ko-KR" altLang="en-US" sz="1200" dirty="0"/>
              <a:t>   대표</a:t>
            </a:r>
            <a:endParaRPr lang="en-US" altLang="ko-KR" sz="1200" dirty="0"/>
          </a:p>
          <a:p>
            <a:r>
              <a:rPr lang="en-US" altLang="ko-KR" sz="1200" dirty="0"/>
              <a:t>Chairman</a:t>
            </a:r>
          </a:p>
        </p:txBody>
      </p:sp>
      <p:sp>
        <p:nvSpPr>
          <p:cNvPr id="26" name="TextBox 25">
            <a:extLst>
              <a:ext uri="{FF2B5EF4-FFF2-40B4-BE49-F238E27FC236}">
                <a16:creationId xmlns:a16="http://schemas.microsoft.com/office/drawing/2014/main" id="{F919E1AB-E22F-46F6-92AF-60D673F5AEE4}"/>
              </a:ext>
            </a:extLst>
          </p:cNvPr>
          <p:cNvSpPr txBox="1"/>
          <p:nvPr/>
        </p:nvSpPr>
        <p:spPr>
          <a:xfrm>
            <a:off x="6747664" y="5888669"/>
            <a:ext cx="1424003" cy="461665"/>
          </a:xfrm>
          <a:prstGeom prst="rect">
            <a:avLst/>
          </a:prstGeom>
          <a:noFill/>
        </p:spPr>
        <p:txBody>
          <a:bodyPr wrap="square" rtlCol="0">
            <a:spAutoFit/>
          </a:bodyPr>
          <a:lstStyle/>
          <a:p>
            <a:r>
              <a:rPr lang="ko-KR" altLang="en-US" sz="1200" dirty="0"/>
              <a:t>연락처 </a:t>
            </a:r>
            <a:endParaRPr lang="en-US" altLang="ko-KR" sz="1200" dirty="0"/>
          </a:p>
          <a:p>
            <a:r>
              <a:rPr lang="en-US" altLang="ko-KR" sz="1200" dirty="0"/>
              <a:t>   Tel </a:t>
            </a:r>
            <a:endParaRPr lang="ko-KR" altLang="en-US" sz="1200" dirty="0"/>
          </a:p>
        </p:txBody>
      </p:sp>
      <p:sp>
        <p:nvSpPr>
          <p:cNvPr id="27" name="TextBox 26">
            <a:extLst>
              <a:ext uri="{FF2B5EF4-FFF2-40B4-BE49-F238E27FC236}">
                <a16:creationId xmlns:a16="http://schemas.microsoft.com/office/drawing/2014/main" id="{E2CCF8D3-4A35-4F34-82B6-22A426E222F0}"/>
              </a:ext>
            </a:extLst>
          </p:cNvPr>
          <p:cNvSpPr txBox="1"/>
          <p:nvPr/>
        </p:nvSpPr>
        <p:spPr>
          <a:xfrm>
            <a:off x="6687985" y="3604611"/>
            <a:ext cx="687967" cy="461665"/>
          </a:xfrm>
          <a:prstGeom prst="rect">
            <a:avLst/>
          </a:prstGeom>
          <a:noFill/>
        </p:spPr>
        <p:txBody>
          <a:bodyPr wrap="square" rtlCol="0">
            <a:spAutoFit/>
          </a:bodyPr>
          <a:lstStyle/>
          <a:p>
            <a:r>
              <a:rPr lang="ko-KR" altLang="en-US" sz="1200" dirty="0"/>
              <a:t>자본금</a:t>
            </a:r>
            <a:endParaRPr lang="en-US" altLang="ko-KR" sz="1200" dirty="0"/>
          </a:p>
          <a:p>
            <a:r>
              <a:rPr lang="en-US" altLang="ko-KR" sz="1200" dirty="0"/>
              <a:t>Capital</a:t>
            </a:r>
            <a:endParaRPr lang="ko-KR" altLang="en-US" sz="1200" dirty="0"/>
          </a:p>
        </p:txBody>
      </p:sp>
      <p:sp>
        <p:nvSpPr>
          <p:cNvPr id="43" name="TextBox 42">
            <a:extLst>
              <a:ext uri="{FF2B5EF4-FFF2-40B4-BE49-F238E27FC236}">
                <a16:creationId xmlns:a16="http://schemas.microsoft.com/office/drawing/2014/main" id="{36AC4D2A-1E1C-4CFB-ACB4-BF75ECC5CCB6}"/>
              </a:ext>
            </a:extLst>
          </p:cNvPr>
          <p:cNvSpPr txBox="1"/>
          <p:nvPr/>
        </p:nvSpPr>
        <p:spPr>
          <a:xfrm>
            <a:off x="6605813" y="3030551"/>
            <a:ext cx="1006265" cy="461665"/>
          </a:xfrm>
          <a:prstGeom prst="rect">
            <a:avLst/>
          </a:prstGeom>
          <a:noFill/>
        </p:spPr>
        <p:txBody>
          <a:bodyPr wrap="square" rtlCol="0">
            <a:spAutoFit/>
          </a:bodyPr>
          <a:lstStyle/>
          <a:p>
            <a:r>
              <a:rPr lang="ko-KR" altLang="en-US" sz="1200" dirty="0"/>
              <a:t>  결산일</a:t>
            </a:r>
            <a:endParaRPr lang="en-US" altLang="ko-KR" sz="1200" dirty="0"/>
          </a:p>
          <a:p>
            <a:r>
              <a:rPr lang="en-US" altLang="ko-KR" sz="1200" dirty="0"/>
              <a:t>Settlement</a:t>
            </a:r>
            <a:endParaRPr lang="ko-KR" altLang="en-US" sz="1200" dirty="0"/>
          </a:p>
        </p:txBody>
      </p:sp>
      <p:sp>
        <p:nvSpPr>
          <p:cNvPr id="44" name="TextBox 43">
            <a:extLst>
              <a:ext uri="{FF2B5EF4-FFF2-40B4-BE49-F238E27FC236}">
                <a16:creationId xmlns:a16="http://schemas.microsoft.com/office/drawing/2014/main" id="{81B3E22D-51EE-4906-A0F8-8F254651E584}"/>
              </a:ext>
            </a:extLst>
          </p:cNvPr>
          <p:cNvSpPr txBox="1"/>
          <p:nvPr/>
        </p:nvSpPr>
        <p:spPr>
          <a:xfrm>
            <a:off x="6588301" y="2464873"/>
            <a:ext cx="1426273" cy="461665"/>
          </a:xfrm>
          <a:prstGeom prst="rect">
            <a:avLst/>
          </a:prstGeom>
          <a:noFill/>
        </p:spPr>
        <p:txBody>
          <a:bodyPr wrap="square" rtlCol="0">
            <a:spAutoFit/>
          </a:bodyPr>
          <a:lstStyle/>
          <a:p>
            <a:r>
              <a:rPr lang="ko-KR" altLang="en-US" sz="1200" dirty="0"/>
              <a:t>  임직원</a:t>
            </a:r>
            <a:endParaRPr lang="en-US" altLang="ko-KR" sz="1200" dirty="0"/>
          </a:p>
          <a:p>
            <a:r>
              <a:rPr lang="en-US" altLang="ko-KR" sz="1200" dirty="0"/>
              <a:t>employees</a:t>
            </a:r>
            <a:endParaRPr lang="ko-KR" altLang="en-US" sz="1200" dirty="0"/>
          </a:p>
        </p:txBody>
      </p:sp>
      <p:sp>
        <p:nvSpPr>
          <p:cNvPr id="47" name="TextBox 46">
            <a:extLst>
              <a:ext uri="{FF2B5EF4-FFF2-40B4-BE49-F238E27FC236}">
                <a16:creationId xmlns:a16="http://schemas.microsoft.com/office/drawing/2014/main" id="{48C3252B-09A3-4006-92B1-3924D22E5875}"/>
              </a:ext>
            </a:extLst>
          </p:cNvPr>
          <p:cNvSpPr txBox="1"/>
          <p:nvPr/>
        </p:nvSpPr>
        <p:spPr>
          <a:xfrm>
            <a:off x="3088466" y="1873612"/>
            <a:ext cx="1646921" cy="461665"/>
          </a:xfrm>
          <a:prstGeom prst="rect">
            <a:avLst/>
          </a:prstGeom>
          <a:noFill/>
        </p:spPr>
        <p:txBody>
          <a:bodyPr wrap="square" rtlCol="0">
            <a:spAutoFit/>
          </a:bodyPr>
          <a:lstStyle/>
          <a:p>
            <a:r>
              <a:rPr lang="ko-KR" altLang="en-US" sz="1200" dirty="0"/>
              <a:t>      </a:t>
            </a:r>
            <a:r>
              <a:rPr lang="ko-KR" altLang="en-US" sz="1200" b="1" dirty="0"/>
              <a:t>회사명</a:t>
            </a:r>
            <a:endParaRPr lang="en-US" altLang="ko-KR" sz="1200" b="1" dirty="0"/>
          </a:p>
          <a:p>
            <a:r>
              <a:rPr lang="en-US" altLang="ko-KR" sz="1200" b="1" dirty="0"/>
              <a:t>Company Name</a:t>
            </a:r>
            <a:endParaRPr lang="ko-KR" altLang="en-US" sz="1200" b="1" dirty="0"/>
          </a:p>
        </p:txBody>
      </p:sp>
    </p:spTree>
    <p:extLst>
      <p:ext uri="{BB962C8B-B14F-4D97-AF65-F5344CB8AC3E}">
        <p14:creationId xmlns:p14="http://schemas.microsoft.com/office/powerpoint/2010/main" val="4008554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다이어그램 4">
            <a:extLst>
              <a:ext uri="{FF2B5EF4-FFF2-40B4-BE49-F238E27FC236}">
                <a16:creationId xmlns:a16="http://schemas.microsoft.com/office/drawing/2014/main" id="{DA6BF86A-DF23-490A-B34A-C74B8ECD255F}"/>
              </a:ext>
            </a:extLst>
          </p:cNvPr>
          <p:cNvGraphicFramePr/>
          <p:nvPr>
            <p:extLst>
              <p:ext uri="{D42A27DB-BD31-4B8C-83A1-F6EECF244321}">
                <p14:modId xmlns:p14="http://schemas.microsoft.com/office/powerpoint/2010/main" val="4266447920"/>
              </p:ext>
            </p:extLst>
          </p:nvPr>
        </p:nvGraphicFramePr>
        <p:xfrm>
          <a:off x="154462" y="866681"/>
          <a:ext cx="9597075" cy="5397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D69ADF49-2DE4-4848-BE3E-137B48018F6F}"/>
              </a:ext>
            </a:extLst>
          </p:cNvPr>
          <p:cNvSpPr txBox="1"/>
          <p:nvPr/>
        </p:nvSpPr>
        <p:spPr>
          <a:xfrm>
            <a:off x="1640632" y="200676"/>
            <a:ext cx="7776864" cy="461665"/>
          </a:xfrm>
          <a:prstGeom prst="rect">
            <a:avLst/>
          </a:prstGeom>
          <a:noFill/>
        </p:spPr>
        <p:txBody>
          <a:bodyPr wrap="square" rtlCol="0">
            <a:spAutoFit/>
          </a:bodyPr>
          <a:lstStyle/>
          <a:p>
            <a:r>
              <a:rPr lang="en-US" altLang="ko-KR" sz="2400" dirty="0"/>
              <a:t>2019 </a:t>
            </a:r>
            <a:r>
              <a:rPr lang="ko-KR" altLang="en-US" sz="2400" dirty="0" err="1"/>
              <a:t>한보섬유</a:t>
            </a:r>
            <a:r>
              <a:rPr lang="ko-KR" altLang="en-US" sz="2400" dirty="0"/>
              <a:t> 조직도 </a:t>
            </a:r>
            <a:r>
              <a:rPr lang="en-US" altLang="ko-KR" sz="2400" dirty="0"/>
              <a:t>(Company</a:t>
            </a:r>
            <a:r>
              <a:rPr lang="ko-KR" altLang="en-US" sz="2400" dirty="0"/>
              <a:t> </a:t>
            </a:r>
            <a:r>
              <a:rPr lang="en-US" altLang="ko-KR" sz="2400" dirty="0"/>
              <a:t>Organization</a:t>
            </a:r>
            <a:r>
              <a:rPr lang="ko-KR" altLang="en-US" sz="2400" dirty="0"/>
              <a:t> </a:t>
            </a:r>
            <a:r>
              <a:rPr lang="en-US" altLang="ko-KR" sz="2400" dirty="0"/>
              <a:t>Chart)</a:t>
            </a:r>
            <a:endParaRPr lang="ko-KR" altLang="en-US" sz="2400" dirty="0"/>
          </a:p>
        </p:txBody>
      </p:sp>
      <p:pic>
        <p:nvPicPr>
          <p:cNvPr id="4" name="그림 3">
            <a:extLst>
              <a:ext uri="{FF2B5EF4-FFF2-40B4-BE49-F238E27FC236}">
                <a16:creationId xmlns:a16="http://schemas.microsoft.com/office/drawing/2014/main" id="{CEF43DF7-A029-48CC-9B51-39B926C433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520" y="85036"/>
            <a:ext cx="944166" cy="781645"/>
          </a:xfrm>
          <a:prstGeom prst="rect">
            <a:avLst/>
          </a:prstGeom>
        </p:spPr>
      </p:pic>
    </p:spTree>
    <p:extLst>
      <p:ext uri="{BB962C8B-B14F-4D97-AF65-F5344CB8AC3E}">
        <p14:creationId xmlns:p14="http://schemas.microsoft.com/office/powerpoint/2010/main" val="324912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 name="직선 연결선 93"/>
          <p:cNvCxnSpPr>
            <a:cxnSpLocks/>
          </p:cNvCxnSpPr>
          <p:nvPr/>
        </p:nvCxnSpPr>
        <p:spPr>
          <a:xfrm>
            <a:off x="5933840" y="1268760"/>
            <a:ext cx="0" cy="5760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11958" y="2500306"/>
            <a:ext cx="2321469" cy="769441"/>
          </a:xfrm>
          <a:prstGeom prst="rect">
            <a:avLst/>
          </a:prstGeom>
          <a:noFill/>
        </p:spPr>
        <p:txBody>
          <a:bodyPr wrap="none" rtlCol="0">
            <a:spAutoFit/>
          </a:bodyPr>
          <a:lstStyle/>
          <a:p>
            <a:pPr algn="ctr"/>
            <a:r>
              <a:rPr lang="ko-KR" altLang="en-US" sz="2000" dirty="0">
                <a:solidFill>
                  <a:schemeClr val="tx1">
                    <a:lumMod val="95000"/>
                    <a:lumOff val="5000"/>
                  </a:schemeClr>
                </a:solidFill>
                <a:latin typeface="나눔고딕 ExtraBold" panose="020D0904000000000000" pitchFamily="50" charset="-127"/>
                <a:ea typeface="나눔고딕 ExtraBold" panose="020D0904000000000000" pitchFamily="50" charset="-127"/>
              </a:rPr>
              <a:t>디자인연구소 구성</a:t>
            </a:r>
            <a:endParaRPr lang="en-US" altLang="ko-KR" sz="20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r>
              <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  </a:t>
            </a:r>
            <a:r>
              <a:rPr lang="en-US" altLang="ko-KR" sz="2000" dirty="0">
                <a:solidFill>
                  <a:schemeClr val="tx1">
                    <a:lumMod val="95000"/>
                    <a:lumOff val="5000"/>
                  </a:schemeClr>
                </a:solidFill>
                <a:latin typeface="나눔고딕 ExtraBold" panose="020D0904000000000000" pitchFamily="50" charset="-127"/>
                <a:ea typeface="나눔고딕 ExtraBold" panose="020D0904000000000000" pitchFamily="50" charset="-127"/>
              </a:rPr>
              <a:t>Composition</a:t>
            </a:r>
            <a:endPar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sp>
        <p:nvSpPr>
          <p:cNvPr id="26" name="직사각형 25"/>
          <p:cNvSpPr/>
          <p:nvPr/>
        </p:nvSpPr>
        <p:spPr>
          <a:xfrm>
            <a:off x="3347741" y="129911"/>
            <a:ext cx="5715040" cy="648072"/>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나눔명조" panose="02020603020101020101" pitchFamily="18" charset="-127"/>
              <a:ea typeface="나눔명조" panose="02020603020101020101" pitchFamily="18" charset="-127"/>
            </a:endParaRPr>
          </a:p>
        </p:txBody>
      </p:sp>
      <p:sp>
        <p:nvSpPr>
          <p:cNvPr id="27" name="직사각형 26"/>
          <p:cNvSpPr/>
          <p:nvPr/>
        </p:nvSpPr>
        <p:spPr>
          <a:xfrm>
            <a:off x="4232922" y="822134"/>
            <a:ext cx="3658438" cy="648072"/>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나눔명조" panose="02020603020101020101" pitchFamily="18" charset="-127"/>
              <a:ea typeface="나눔명조" panose="02020603020101020101" pitchFamily="18" charset="-127"/>
            </a:endParaRPr>
          </a:p>
        </p:txBody>
      </p:sp>
      <p:sp>
        <p:nvSpPr>
          <p:cNvPr id="41" name="TextBox 40"/>
          <p:cNvSpPr txBox="1"/>
          <p:nvPr/>
        </p:nvSpPr>
        <p:spPr>
          <a:xfrm>
            <a:off x="3910061" y="129967"/>
            <a:ext cx="4564070" cy="553998"/>
          </a:xfrm>
          <a:prstGeom prst="rect">
            <a:avLst/>
          </a:prstGeom>
          <a:noFill/>
        </p:spPr>
        <p:txBody>
          <a:bodyPr wrap="none" rtlCol="0">
            <a:spAutoFit/>
          </a:bodyPr>
          <a:lstStyle/>
          <a:p>
            <a:pPr algn="ctr"/>
            <a:r>
              <a:rPr lang="ko-KR" altLang="en-US" sz="1500" b="1" dirty="0">
                <a:latin typeface="나눔명조" panose="02020603020101020101" pitchFamily="18" charset="-127"/>
                <a:ea typeface="나눔명조" panose="02020603020101020101" pitchFamily="18" charset="-127"/>
              </a:rPr>
              <a:t>기업부설디자인연구소 조직</a:t>
            </a:r>
            <a:endParaRPr lang="en-US" altLang="ko-KR" sz="1500" b="1" dirty="0">
              <a:latin typeface="나눔명조" panose="02020603020101020101" pitchFamily="18" charset="-127"/>
              <a:ea typeface="나눔명조" panose="02020603020101020101" pitchFamily="18" charset="-127"/>
            </a:endParaRPr>
          </a:p>
          <a:p>
            <a:r>
              <a:rPr lang="ko-KR" altLang="en-US" sz="1500" b="1" dirty="0" err="1">
                <a:latin typeface="나눔명조" panose="02020603020101020101" pitchFamily="18" charset="-127"/>
                <a:ea typeface="나눔명조" panose="02020603020101020101" pitchFamily="18" charset="-127"/>
              </a:rPr>
              <a:t>ㅁ</a:t>
            </a:r>
            <a:r>
              <a:rPr lang="en-US" altLang="ko-KR" sz="1500" b="1" dirty="0">
                <a:latin typeface="나눔명조" panose="02020603020101020101" pitchFamily="18" charset="-127"/>
                <a:ea typeface="나눔명조" panose="02020603020101020101" pitchFamily="18" charset="-127"/>
              </a:rPr>
              <a:t>Organization of Enterprise Design Research Institute</a:t>
            </a:r>
            <a:endParaRPr lang="ko-KR" altLang="en-US" sz="1500" b="1" dirty="0">
              <a:latin typeface="나눔명조" panose="02020603020101020101" pitchFamily="18" charset="-127"/>
              <a:ea typeface="나눔명조" panose="02020603020101020101" pitchFamily="18" charset="-127"/>
            </a:endParaRPr>
          </a:p>
        </p:txBody>
      </p:sp>
      <p:sp>
        <p:nvSpPr>
          <p:cNvPr id="43" name="TextBox 42"/>
          <p:cNvSpPr txBox="1"/>
          <p:nvPr/>
        </p:nvSpPr>
        <p:spPr>
          <a:xfrm>
            <a:off x="4123163" y="806560"/>
            <a:ext cx="3730445" cy="646331"/>
          </a:xfrm>
          <a:prstGeom prst="rect">
            <a:avLst/>
          </a:prstGeom>
          <a:noFill/>
        </p:spPr>
        <p:txBody>
          <a:bodyPr wrap="square" rtlCol="0">
            <a:spAutoFit/>
          </a:bodyPr>
          <a:lstStyle/>
          <a:p>
            <a:pPr algn="ctr"/>
            <a:r>
              <a:rPr lang="ko-KR" altLang="en-US" b="1" dirty="0">
                <a:latin typeface="바탕" panose="02030600000101010101" pitchFamily="18" charset="-127"/>
                <a:ea typeface="바탕" panose="02030600000101010101" pitchFamily="18" charset="-127"/>
              </a:rPr>
              <a:t>대표    박 용 성</a:t>
            </a:r>
            <a:endParaRPr lang="en-US" altLang="ko-KR" b="1" dirty="0">
              <a:latin typeface="바탕" panose="02030600000101010101" pitchFamily="18" charset="-127"/>
              <a:ea typeface="바탕" panose="02030600000101010101" pitchFamily="18" charset="-127"/>
            </a:endParaRPr>
          </a:p>
          <a:p>
            <a:pPr algn="ctr"/>
            <a:r>
              <a:rPr lang="en-US" altLang="ko-KR" b="1" dirty="0">
                <a:latin typeface="바탕" panose="02030600000101010101" pitchFamily="18" charset="-127"/>
                <a:ea typeface="바탕" panose="02030600000101010101" pitchFamily="18" charset="-127"/>
              </a:rPr>
              <a:t>Chairman Yong-Sung Park</a:t>
            </a:r>
            <a:endParaRPr lang="ko-KR" altLang="en-US" b="1" dirty="0">
              <a:latin typeface="바탕" panose="02030600000101010101" pitchFamily="18" charset="-127"/>
              <a:ea typeface="바탕" panose="02030600000101010101" pitchFamily="18" charset="-127"/>
            </a:endParaRPr>
          </a:p>
        </p:txBody>
      </p:sp>
      <p:grpSp>
        <p:nvGrpSpPr>
          <p:cNvPr id="5" name="그룹 4">
            <a:extLst>
              <a:ext uri="{FF2B5EF4-FFF2-40B4-BE49-F238E27FC236}">
                <a16:creationId xmlns:a16="http://schemas.microsoft.com/office/drawing/2014/main" id="{89A908D1-1478-436C-8B47-D8A50755151A}"/>
              </a:ext>
            </a:extLst>
          </p:cNvPr>
          <p:cNvGrpSpPr/>
          <p:nvPr/>
        </p:nvGrpSpPr>
        <p:grpSpPr>
          <a:xfrm>
            <a:off x="2798749" y="2209431"/>
            <a:ext cx="1220206" cy="504486"/>
            <a:chOff x="2627241" y="2182326"/>
            <a:chExt cx="1220206" cy="504486"/>
          </a:xfrm>
        </p:grpSpPr>
        <p:sp>
          <p:nvSpPr>
            <p:cNvPr id="28" name="직사각형 27"/>
            <p:cNvSpPr/>
            <p:nvPr/>
          </p:nvSpPr>
          <p:spPr>
            <a:xfrm>
              <a:off x="2690553" y="2182326"/>
              <a:ext cx="1040903" cy="48726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나눔명조" panose="02020603020101020101" pitchFamily="18" charset="-127"/>
                <a:ea typeface="나눔명조" panose="02020603020101020101" pitchFamily="18" charset="-127"/>
              </a:endParaRPr>
            </a:p>
          </p:txBody>
        </p:sp>
        <p:sp>
          <p:nvSpPr>
            <p:cNvPr id="44" name="TextBox 43"/>
            <p:cNvSpPr txBox="1"/>
            <p:nvPr/>
          </p:nvSpPr>
          <p:spPr>
            <a:xfrm>
              <a:off x="2627241" y="2225147"/>
              <a:ext cx="1220206" cy="461665"/>
            </a:xfrm>
            <a:prstGeom prst="rect">
              <a:avLst/>
            </a:prstGeom>
            <a:noFill/>
          </p:spPr>
          <p:txBody>
            <a:bodyPr wrap="square" rtlCol="0">
              <a:spAutoFit/>
            </a:bodyPr>
            <a:lstStyle/>
            <a:p>
              <a:pPr algn="ctr"/>
              <a:r>
                <a:rPr lang="ko-KR" altLang="en-US" sz="1200" b="1" dirty="0">
                  <a:latin typeface="나눔명조" panose="02020603020101020101" pitchFamily="18" charset="-127"/>
                  <a:ea typeface="나눔명조" panose="02020603020101020101" pitchFamily="18" charset="-127"/>
                </a:rPr>
                <a:t>총 무 부</a:t>
              </a:r>
              <a:endParaRPr lang="en-US" altLang="ko-KR" sz="1200" b="1" dirty="0">
                <a:latin typeface="나눔명조" panose="02020603020101020101" pitchFamily="18" charset="-127"/>
                <a:ea typeface="나눔명조" panose="02020603020101020101" pitchFamily="18" charset="-127"/>
              </a:endParaRPr>
            </a:p>
            <a:p>
              <a:r>
                <a:rPr lang="en-US" altLang="ko-KR" sz="1200" b="1" dirty="0">
                  <a:latin typeface="나눔명조" panose="02020603020101020101" pitchFamily="18" charset="-127"/>
                  <a:ea typeface="나눔명조" panose="02020603020101020101" pitchFamily="18" charset="-127"/>
                </a:rPr>
                <a:t>General Affairs</a:t>
              </a:r>
              <a:endParaRPr lang="ko-KR" altLang="en-US" sz="1200" b="1" dirty="0">
                <a:latin typeface="나눔명조" panose="02020603020101020101" pitchFamily="18" charset="-127"/>
                <a:ea typeface="나눔명조" panose="02020603020101020101" pitchFamily="18" charset="-127"/>
              </a:endParaRPr>
            </a:p>
          </p:txBody>
        </p:sp>
      </p:grpSp>
      <p:grpSp>
        <p:nvGrpSpPr>
          <p:cNvPr id="4" name="그룹 3">
            <a:extLst>
              <a:ext uri="{FF2B5EF4-FFF2-40B4-BE49-F238E27FC236}">
                <a16:creationId xmlns:a16="http://schemas.microsoft.com/office/drawing/2014/main" id="{51A75B09-C9E9-48CD-B402-E89539C4DC19}"/>
              </a:ext>
            </a:extLst>
          </p:cNvPr>
          <p:cNvGrpSpPr/>
          <p:nvPr/>
        </p:nvGrpSpPr>
        <p:grpSpPr>
          <a:xfrm>
            <a:off x="4058159" y="2207479"/>
            <a:ext cx="1231643" cy="494468"/>
            <a:chOff x="3853771" y="2190125"/>
            <a:chExt cx="1231643" cy="494468"/>
          </a:xfrm>
        </p:grpSpPr>
        <p:sp>
          <p:nvSpPr>
            <p:cNvPr id="31" name="직사각형 30"/>
            <p:cNvSpPr/>
            <p:nvPr/>
          </p:nvSpPr>
          <p:spPr>
            <a:xfrm>
              <a:off x="3853771" y="2190125"/>
              <a:ext cx="1220206" cy="49446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나눔명조" panose="02020603020101020101" pitchFamily="18" charset="-127"/>
                <a:ea typeface="나눔명조" panose="02020603020101020101" pitchFamily="18" charset="-127"/>
              </a:endParaRPr>
            </a:p>
          </p:txBody>
        </p:sp>
        <p:sp>
          <p:nvSpPr>
            <p:cNvPr id="45" name="TextBox 44"/>
            <p:cNvSpPr txBox="1"/>
            <p:nvPr/>
          </p:nvSpPr>
          <p:spPr>
            <a:xfrm>
              <a:off x="3865208" y="2207925"/>
              <a:ext cx="1220206" cy="461665"/>
            </a:xfrm>
            <a:prstGeom prst="rect">
              <a:avLst/>
            </a:prstGeom>
            <a:noFill/>
          </p:spPr>
          <p:txBody>
            <a:bodyPr wrap="none" rtlCol="0">
              <a:spAutoFit/>
            </a:bodyPr>
            <a:lstStyle/>
            <a:p>
              <a:pPr algn="ctr"/>
              <a:r>
                <a:rPr lang="ko-KR" altLang="en-US" sz="1200" b="1" dirty="0">
                  <a:latin typeface="나눔명조" panose="02020603020101020101" pitchFamily="18" charset="-127"/>
                  <a:ea typeface="나눔명조" panose="02020603020101020101" pitchFamily="18" charset="-127"/>
                </a:rPr>
                <a:t>품질관리부</a:t>
              </a:r>
              <a:endParaRPr lang="en-US" altLang="ko-KR" sz="1200" b="1" dirty="0">
                <a:latin typeface="나눔명조" panose="02020603020101020101" pitchFamily="18" charset="-127"/>
                <a:ea typeface="나눔명조" panose="02020603020101020101" pitchFamily="18" charset="-127"/>
              </a:endParaRPr>
            </a:p>
            <a:p>
              <a:r>
                <a:rPr lang="en-US" altLang="ko-KR" sz="1200" b="1" dirty="0">
                  <a:latin typeface="나눔명조" panose="02020603020101020101" pitchFamily="18" charset="-127"/>
                  <a:ea typeface="나눔명조" panose="02020603020101020101" pitchFamily="18" charset="-127"/>
                </a:rPr>
                <a:t>Quality control</a:t>
              </a:r>
              <a:endParaRPr lang="ko-KR" altLang="en-US" sz="1200" b="1" dirty="0">
                <a:latin typeface="나눔명조" panose="02020603020101020101" pitchFamily="18" charset="-127"/>
                <a:ea typeface="나눔명조" panose="02020603020101020101" pitchFamily="18" charset="-127"/>
              </a:endParaRPr>
            </a:p>
          </p:txBody>
        </p:sp>
      </p:grpSp>
      <p:grpSp>
        <p:nvGrpSpPr>
          <p:cNvPr id="3" name="그룹 2">
            <a:extLst>
              <a:ext uri="{FF2B5EF4-FFF2-40B4-BE49-F238E27FC236}">
                <a16:creationId xmlns:a16="http://schemas.microsoft.com/office/drawing/2014/main" id="{0D6A3622-BF77-4D5F-BE3D-D1382A69FA57}"/>
              </a:ext>
            </a:extLst>
          </p:cNvPr>
          <p:cNvGrpSpPr/>
          <p:nvPr/>
        </p:nvGrpSpPr>
        <p:grpSpPr>
          <a:xfrm>
            <a:off x="5444942" y="2197996"/>
            <a:ext cx="1007141" cy="512437"/>
            <a:chOff x="5200634" y="2198003"/>
            <a:chExt cx="926857" cy="471588"/>
          </a:xfrm>
        </p:grpSpPr>
        <p:sp>
          <p:nvSpPr>
            <p:cNvPr id="32" name="직사각형 31"/>
            <p:cNvSpPr/>
            <p:nvPr/>
          </p:nvSpPr>
          <p:spPr>
            <a:xfrm>
              <a:off x="5210986" y="2198003"/>
              <a:ext cx="866684" cy="45591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나눔명조" panose="02020603020101020101" pitchFamily="18" charset="-127"/>
                <a:ea typeface="나눔명조" panose="02020603020101020101" pitchFamily="18" charset="-127"/>
              </a:endParaRPr>
            </a:p>
          </p:txBody>
        </p:sp>
        <p:sp>
          <p:nvSpPr>
            <p:cNvPr id="46" name="TextBox 45"/>
            <p:cNvSpPr txBox="1"/>
            <p:nvPr/>
          </p:nvSpPr>
          <p:spPr>
            <a:xfrm>
              <a:off x="5200634" y="2207926"/>
              <a:ext cx="926857" cy="461665"/>
            </a:xfrm>
            <a:prstGeom prst="rect">
              <a:avLst/>
            </a:prstGeom>
            <a:noFill/>
          </p:spPr>
          <p:txBody>
            <a:bodyPr wrap="none" rtlCol="0">
              <a:spAutoFit/>
            </a:bodyPr>
            <a:lstStyle/>
            <a:p>
              <a:r>
                <a:rPr lang="ko-KR" altLang="en-US" sz="1200" b="1" dirty="0">
                  <a:latin typeface="나눔명조" panose="02020603020101020101" pitchFamily="18" charset="-127"/>
                  <a:ea typeface="나눔명조" panose="02020603020101020101" pitchFamily="18" charset="-127"/>
                </a:rPr>
                <a:t>생산관리부</a:t>
              </a:r>
              <a:endParaRPr lang="en-US" altLang="ko-KR" sz="1200" b="1" dirty="0">
                <a:latin typeface="나눔명조" panose="02020603020101020101" pitchFamily="18" charset="-127"/>
                <a:ea typeface="나눔명조" panose="02020603020101020101" pitchFamily="18" charset="-127"/>
              </a:endParaRPr>
            </a:p>
            <a:p>
              <a:r>
                <a:rPr lang="en-US" altLang="ko-KR" sz="1200" b="1" dirty="0">
                  <a:latin typeface="나눔명조" panose="02020603020101020101" pitchFamily="18" charset="-127"/>
                  <a:ea typeface="나눔명조" panose="02020603020101020101" pitchFamily="18" charset="-127"/>
                </a:rPr>
                <a:t>Production</a:t>
              </a:r>
              <a:endParaRPr lang="ko-KR" altLang="en-US" sz="1200" b="1" dirty="0">
                <a:latin typeface="나눔명조" panose="02020603020101020101" pitchFamily="18" charset="-127"/>
                <a:ea typeface="나눔명조" panose="02020603020101020101" pitchFamily="18" charset="-127"/>
              </a:endParaRPr>
            </a:p>
          </p:txBody>
        </p:sp>
      </p:grpSp>
      <p:sp>
        <p:nvSpPr>
          <p:cNvPr id="33" name="직사각형 32"/>
          <p:cNvSpPr/>
          <p:nvPr/>
        </p:nvSpPr>
        <p:spPr>
          <a:xfrm>
            <a:off x="6542202" y="2114001"/>
            <a:ext cx="3289581" cy="64294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latin typeface="나눔명조" panose="02020603020101020101" pitchFamily="18" charset="-127"/>
                <a:ea typeface="나눔명조" panose="02020603020101020101" pitchFamily="18" charset="-127"/>
              </a:rPr>
              <a:t>(</a:t>
            </a:r>
            <a:endParaRPr lang="ko-KR" altLang="en-US" b="1" dirty="0">
              <a:latin typeface="나눔명조" panose="02020603020101020101" pitchFamily="18" charset="-127"/>
              <a:ea typeface="나눔명조" panose="02020603020101020101" pitchFamily="18" charset="-127"/>
            </a:endParaRPr>
          </a:p>
        </p:txBody>
      </p:sp>
      <p:sp>
        <p:nvSpPr>
          <p:cNvPr id="47" name="TextBox 46"/>
          <p:cNvSpPr txBox="1"/>
          <p:nvPr/>
        </p:nvSpPr>
        <p:spPr>
          <a:xfrm>
            <a:off x="6553752" y="2175233"/>
            <a:ext cx="3289581" cy="461665"/>
          </a:xfrm>
          <a:prstGeom prst="rect">
            <a:avLst/>
          </a:prstGeom>
          <a:noFill/>
        </p:spPr>
        <p:txBody>
          <a:bodyPr wrap="square" rtlCol="0">
            <a:spAutoFit/>
          </a:bodyPr>
          <a:lstStyle/>
          <a:p>
            <a:pPr algn="ctr"/>
            <a:r>
              <a:rPr lang="ko-KR" altLang="en-US" sz="1200" b="1" dirty="0">
                <a:latin typeface="나눔명조" panose="02020603020101020101" pitchFamily="18" charset="-127"/>
                <a:ea typeface="나눔명조" panose="02020603020101020101" pitchFamily="18" charset="-127"/>
              </a:rPr>
              <a:t>기업부설디자인연구소</a:t>
            </a:r>
            <a:endParaRPr lang="en-US" altLang="ko-KR" sz="1200" b="1" dirty="0">
              <a:latin typeface="나눔명조" panose="02020603020101020101" pitchFamily="18" charset="-127"/>
              <a:ea typeface="나눔명조" panose="02020603020101020101" pitchFamily="18" charset="-127"/>
            </a:endParaRPr>
          </a:p>
          <a:p>
            <a:pPr algn="ctr"/>
            <a:r>
              <a:rPr lang="en-US" altLang="ko-KR" sz="1200" b="1" dirty="0">
                <a:latin typeface="나눔명조" panose="02020603020101020101" pitchFamily="18" charset="-127"/>
                <a:ea typeface="나눔명조" panose="02020603020101020101" pitchFamily="18" charset="-127"/>
              </a:rPr>
              <a:t>(Acknowledgement of Company Design Lab)</a:t>
            </a:r>
            <a:endParaRPr lang="ko-KR" altLang="en-US" sz="1200" b="1" dirty="0">
              <a:latin typeface="나눔명조" panose="02020603020101020101" pitchFamily="18" charset="-127"/>
              <a:ea typeface="나눔명조" panose="02020603020101020101" pitchFamily="18" charset="-127"/>
            </a:endParaRPr>
          </a:p>
        </p:txBody>
      </p:sp>
      <p:sp>
        <p:nvSpPr>
          <p:cNvPr id="57" name="직사각형 56"/>
          <p:cNvSpPr/>
          <p:nvPr/>
        </p:nvSpPr>
        <p:spPr>
          <a:xfrm>
            <a:off x="2741637" y="2899484"/>
            <a:ext cx="6791101" cy="350192"/>
          </a:xfrm>
          <a:prstGeom prst="rect">
            <a:avLst/>
          </a:prstGeom>
          <a:solidFill>
            <a:schemeClr val="bg1">
              <a:lumMod val="6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8" name="직선 연결선 57"/>
          <p:cNvCxnSpPr/>
          <p:nvPr/>
        </p:nvCxnSpPr>
        <p:spPr>
          <a:xfrm>
            <a:off x="2843721" y="2890601"/>
            <a:ext cx="6696744"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직선 연결선 58"/>
          <p:cNvCxnSpPr/>
          <p:nvPr/>
        </p:nvCxnSpPr>
        <p:spPr>
          <a:xfrm>
            <a:off x="2856889" y="3252014"/>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직선 연결선 59"/>
          <p:cNvCxnSpPr/>
          <p:nvPr/>
        </p:nvCxnSpPr>
        <p:spPr>
          <a:xfrm>
            <a:off x="2820478" y="3798614"/>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직선 연결선 60"/>
          <p:cNvCxnSpPr/>
          <p:nvPr/>
        </p:nvCxnSpPr>
        <p:spPr>
          <a:xfrm>
            <a:off x="2741637" y="431165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직선 연결선 61"/>
          <p:cNvCxnSpPr/>
          <p:nvPr/>
        </p:nvCxnSpPr>
        <p:spPr>
          <a:xfrm>
            <a:off x="2779119" y="4830882"/>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직선 연결선 62"/>
          <p:cNvCxnSpPr/>
          <p:nvPr/>
        </p:nvCxnSpPr>
        <p:spPr>
          <a:xfrm>
            <a:off x="2741637" y="5366439"/>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134660" y="2856764"/>
            <a:ext cx="570990" cy="415498"/>
          </a:xfrm>
          <a:prstGeom prst="rect">
            <a:avLst/>
          </a:prstGeom>
          <a:noFill/>
        </p:spPr>
        <p:txBody>
          <a:bodyPr wrap="none" rtlCol="0">
            <a:spAutoFit/>
          </a:bodyPr>
          <a:lstStyle/>
          <a:p>
            <a:r>
              <a:rPr lang="ko-KR" altLang="en-US" sz="1400" dirty="0">
                <a:solidFill>
                  <a:schemeClr val="bg1"/>
                </a:solidFill>
                <a:latin typeface="나눔고딕 ExtraBold" panose="020D0904000000000000" pitchFamily="50" charset="-127"/>
                <a:ea typeface="나눔고딕 ExtraBold" panose="020D0904000000000000" pitchFamily="50" charset="-127"/>
              </a:rPr>
              <a:t>성 명</a:t>
            </a:r>
            <a:endParaRPr lang="en-US" altLang="ko-KR" sz="1400" dirty="0">
              <a:solidFill>
                <a:schemeClr val="bg1"/>
              </a:solidFill>
              <a:latin typeface="나눔고딕 ExtraBold" panose="020D0904000000000000" pitchFamily="50" charset="-127"/>
              <a:ea typeface="나눔고딕 ExtraBold" panose="020D0904000000000000" pitchFamily="50" charset="-127"/>
            </a:endParaRPr>
          </a:p>
          <a:p>
            <a:r>
              <a:rPr lang="en-US" altLang="ko-KR" sz="700" dirty="0">
                <a:solidFill>
                  <a:schemeClr val="bg1"/>
                </a:solidFill>
                <a:latin typeface="나눔고딕 ExtraBold" panose="020D0904000000000000" pitchFamily="50" charset="-127"/>
                <a:ea typeface="나눔고딕 ExtraBold" panose="020D0904000000000000" pitchFamily="50" charset="-127"/>
              </a:rPr>
              <a:t>  name</a:t>
            </a:r>
            <a:endParaRPr lang="ko-KR" altLang="en-US" sz="700" dirty="0">
              <a:solidFill>
                <a:schemeClr val="bg1"/>
              </a:solidFill>
              <a:latin typeface="나눔고딕 ExtraBold" panose="020D0904000000000000" pitchFamily="50" charset="-127"/>
              <a:ea typeface="나눔고딕 ExtraBold" panose="020D0904000000000000" pitchFamily="50" charset="-127"/>
            </a:endParaRPr>
          </a:p>
        </p:txBody>
      </p:sp>
      <p:sp>
        <p:nvSpPr>
          <p:cNvPr id="68" name="TextBox 67"/>
          <p:cNvSpPr txBox="1"/>
          <p:nvPr/>
        </p:nvSpPr>
        <p:spPr>
          <a:xfrm>
            <a:off x="5230631" y="2885026"/>
            <a:ext cx="601447" cy="415498"/>
          </a:xfrm>
          <a:prstGeom prst="rect">
            <a:avLst/>
          </a:prstGeom>
          <a:noFill/>
        </p:spPr>
        <p:txBody>
          <a:bodyPr wrap="none" rtlCol="0">
            <a:spAutoFit/>
          </a:bodyPr>
          <a:lstStyle/>
          <a:p>
            <a:r>
              <a:rPr lang="ko-KR" altLang="en-US" sz="1400" dirty="0">
                <a:solidFill>
                  <a:schemeClr val="bg1"/>
                </a:solidFill>
                <a:latin typeface="나눔고딕 ExtraBold" panose="020D0904000000000000" pitchFamily="50" charset="-127"/>
                <a:ea typeface="나눔고딕 ExtraBold" panose="020D0904000000000000" pitchFamily="50" charset="-127"/>
              </a:rPr>
              <a:t>학 력</a:t>
            </a:r>
            <a:endParaRPr lang="en-US" altLang="ko-KR" sz="1400" dirty="0">
              <a:solidFill>
                <a:schemeClr val="bg1"/>
              </a:solidFill>
              <a:latin typeface="나눔고딕 ExtraBold" panose="020D0904000000000000" pitchFamily="50" charset="-127"/>
              <a:ea typeface="나눔고딕 ExtraBold" panose="020D0904000000000000" pitchFamily="50" charset="-127"/>
            </a:endParaRPr>
          </a:p>
          <a:p>
            <a:r>
              <a:rPr lang="en-US" altLang="ko-KR" sz="700" dirty="0">
                <a:solidFill>
                  <a:schemeClr val="bg1"/>
                </a:solidFill>
                <a:latin typeface="나눔고딕 ExtraBold" panose="020D0904000000000000" pitchFamily="50" charset="-127"/>
                <a:ea typeface="나눔고딕 ExtraBold" panose="020D0904000000000000" pitchFamily="50" charset="-127"/>
              </a:rPr>
              <a:t>Education</a:t>
            </a:r>
            <a:endParaRPr lang="ko-KR" altLang="en-US" sz="700" dirty="0">
              <a:solidFill>
                <a:schemeClr val="bg1"/>
              </a:solidFill>
              <a:latin typeface="나눔고딕 ExtraBold" panose="020D0904000000000000" pitchFamily="50" charset="-127"/>
              <a:ea typeface="나눔고딕 ExtraBold" panose="020D0904000000000000" pitchFamily="50" charset="-127"/>
            </a:endParaRPr>
          </a:p>
        </p:txBody>
      </p:sp>
      <p:sp>
        <p:nvSpPr>
          <p:cNvPr id="69" name="TextBox 68"/>
          <p:cNvSpPr txBox="1"/>
          <p:nvPr/>
        </p:nvSpPr>
        <p:spPr>
          <a:xfrm>
            <a:off x="4183360" y="2887713"/>
            <a:ext cx="731290" cy="415498"/>
          </a:xfrm>
          <a:prstGeom prst="rect">
            <a:avLst/>
          </a:prstGeom>
          <a:noFill/>
        </p:spPr>
        <p:txBody>
          <a:bodyPr wrap="none" rtlCol="0">
            <a:spAutoFit/>
          </a:bodyPr>
          <a:lstStyle/>
          <a:p>
            <a:r>
              <a:rPr lang="ko-KR" altLang="en-US" sz="1400" dirty="0">
                <a:solidFill>
                  <a:schemeClr val="bg1"/>
                </a:solidFill>
                <a:latin typeface="나눔고딕 ExtraBold" panose="020D0904000000000000" pitchFamily="50" charset="-127"/>
                <a:ea typeface="나눔고딕 ExtraBold" panose="020D0904000000000000" pitchFamily="50" charset="-127"/>
              </a:rPr>
              <a:t>입사일</a:t>
            </a:r>
            <a:endParaRPr lang="en-US" altLang="ko-KR" sz="1400" dirty="0">
              <a:solidFill>
                <a:schemeClr val="bg1"/>
              </a:solidFill>
              <a:latin typeface="나눔고딕 ExtraBold" panose="020D0904000000000000" pitchFamily="50" charset="-127"/>
              <a:ea typeface="나눔고딕 ExtraBold" panose="020D0904000000000000" pitchFamily="50" charset="-127"/>
            </a:endParaRPr>
          </a:p>
          <a:p>
            <a:r>
              <a:rPr lang="en-US" altLang="ko-KR" sz="700" dirty="0">
                <a:solidFill>
                  <a:schemeClr val="bg1"/>
                </a:solidFill>
                <a:latin typeface="나눔고딕 ExtraBold" panose="020D0904000000000000" pitchFamily="50" charset="-127"/>
                <a:ea typeface="나눔고딕 ExtraBold" panose="020D0904000000000000" pitchFamily="50" charset="-127"/>
              </a:rPr>
              <a:t>Date of Entry</a:t>
            </a:r>
            <a:endParaRPr lang="ko-KR" altLang="en-US" sz="700" dirty="0">
              <a:solidFill>
                <a:schemeClr val="bg1"/>
              </a:solidFill>
              <a:latin typeface="나눔고딕 ExtraBold" panose="020D0904000000000000" pitchFamily="50" charset="-127"/>
              <a:ea typeface="나눔고딕 ExtraBold" panose="020D0904000000000000" pitchFamily="50" charset="-127"/>
            </a:endParaRPr>
          </a:p>
        </p:txBody>
      </p:sp>
      <p:sp>
        <p:nvSpPr>
          <p:cNvPr id="70" name="TextBox 69"/>
          <p:cNvSpPr txBox="1"/>
          <p:nvPr/>
        </p:nvSpPr>
        <p:spPr>
          <a:xfrm>
            <a:off x="6928148" y="2951215"/>
            <a:ext cx="1603324" cy="307777"/>
          </a:xfrm>
          <a:prstGeom prst="rect">
            <a:avLst/>
          </a:prstGeom>
          <a:noFill/>
        </p:spPr>
        <p:txBody>
          <a:bodyPr wrap="none" rtlCol="0">
            <a:spAutoFit/>
          </a:bodyPr>
          <a:lstStyle/>
          <a:p>
            <a:r>
              <a:rPr lang="ko-KR" altLang="en-US" sz="1400" dirty="0">
                <a:solidFill>
                  <a:schemeClr val="bg1"/>
                </a:solidFill>
                <a:latin typeface="나눔고딕 ExtraBold" panose="020D0904000000000000" pitchFamily="50" charset="-127"/>
                <a:ea typeface="나눔고딕 ExtraBold" panose="020D0904000000000000" pitchFamily="50" charset="-127"/>
              </a:rPr>
              <a:t>주 요 경 력 </a:t>
            </a:r>
            <a:r>
              <a:rPr lang="en-US" altLang="ko-KR" sz="700" dirty="0">
                <a:solidFill>
                  <a:schemeClr val="bg1"/>
                </a:solidFill>
                <a:latin typeface="나눔고딕 ExtraBold" panose="020D0904000000000000" pitchFamily="50" charset="-127"/>
                <a:ea typeface="나눔고딕 ExtraBold" panose="020D0904000000000000" pitchFamily="50" charset="-127"/>
              </a:rPr>
              <a:t>Major Career</a:t>
            </a:r>
            <a:endParaRPr lang="ko-KR" altLang="en-US" sz="700" dirty="0">
              <a:solidFill>
                <a:schemeClr val="bg1"/>
              </a:solidFill>
              <a:latin typeface="나눔고딕 ExtraBold" panose="020D0904000000000000" pitchFamily="50" charset="-127"/>
              <a:ea typeface="나눔고딕 ExtraBold" panose="020D0904000000000000" pitchFamily="50" charset="-127"/>
            </a:endParaRPr>
          </a:p>
        </p:txBody>
      </p:sp>
      <p:cxnSp>
        <p:nvCxnSpPr>
          <p:cNvPr id="112" name="직선 연결선 111"/>
          <p:cNvCxnSpPr>
            <a:cxnSpLocks/>
          </p:cNvCxnSpPr>
          <p:nvPr/>
        </p:nvCxnSpPr>
        <p:spPr>
          <a:xfrm>
            <a:off x="4043494" y="2919369"/>
            <a:ext cx="0" cy="3484842"/>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직선 연결선 114"/>
          <p:cNvCxnSpPr>
            <a:cxnSpLocks/>
          </p:cNvCxnSpPr>
          <p:nvPr/>
        </p:nvCxnSpPr>
        <p:spPr>
          <a:xfrm>
            <a:off x="5025006" y="2902591"/>
            <a:ext cx="0" cy="350162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직선 연결선 115"/>
          <p:cNvCxnSpPr>
            <a:cxnSpLocks/>
          </p:cNvCxnSpPr>
          <p:nvPr/>
        </p:nvCxnSpPr>
        <p:spPr>
          <a:xfrm>
            <a:off x="5972961" y="2894202"/>
            <a:ext cx="0" cy="3497407"/>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2829427" y="3829181"/>
            <a:ext cx="1212191"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김 원 태 </a:t>
            </a:r>
            <a:endParaRPr lang="en-US" altLang="ko-KR" sz="1200" b="1" dirty="0">
              <a:latin typeface="바탕" panose="02030600000101010101" pitchFamily="18" charset="-127"/>
              <a:ea typeface="바탕" panose="02030600000101010101" pitchFamily="18" charset="-127"/>
            </a:endParaRPr>
          </a:p>
          <a:p>
            <a:pPr algn="ctr"/>
            <a:r>
              <a:rPr lang="en-US" altLang="ko-KR" sz="1200" b="1" dirty="0">
                <a:latin typeface="바탕" panose="02030600000101010101" pitchFamily="18" charset="-127"/>
                <a:ea typeface="바탕" panose="02030600000101010101" pitchFamily="18" charset="-127"/>
              </a:rPr>
              <a:t>Won Tae, Kim</a:t>
            </a:r>
          </a:p>
        </p:txBody>
      </p:sp>
      <p:sp>
        <p:nvSpPr>
          <p:cNvPr id="118" name="TextBox 117"/>
          <p:cNvSpPr txBox="1"/>
          <p:nvPr/>
        </p:nvSpPr>
        <p:spPr>
          <a:xfrm>
            <a:off x="2627241" y="4338439"/>
            <a:ext cx="1495922" cy="461665"/>
          </a:xfrm>
          <a:prstGeom prst="rect">
            <a:avLst/>
          </a:prstGeom>
          <a:noFill/>
        </p:spPr>
        <p:txBody>
          <a:bodyPr wrap="square" rtlCol="0">
            <a:spAutoFit/>
          </a:bodyPr>
          <a:lstStyle/>
          <a:p>
            <a:pPr algn="ctr"/>
            <a:r>
              <a:rPr lang="ko-KR" altLang="en-US" sz="1200" b="1" dirty="0">
                <a:latin typeface="바탕" panose="02030600000101010101" pitchFamily="18" charset="-127"/>
                <a:ea typeface="바탕" panose="02030600000101010101" pitchFamily="18" charset="-127"/>
              </a:rPr>
              <a:t>홍 영 호</a:t>
            </a:r>
            <a:endParaRPr lang="en-US" altLang="ko-KR" sz="1200" b="1" dirty="0">
              <a:latin typeface="바탕" panose="02030600000101010101" pitchFamily="18" charset="-127"/>
              <a:ea typeface="바탕" panose="02030600000101010101" pitchFamily="18" charset="-127"/>
            </a:endParaRPr>
          </a:p>
          <a:p>
            <a:pPr algn="ctr"/>
            <a:r>
              <a:rPr lang="en-US" altLang="ko-KR" sz="1200" b="1" dirty="0">
                <a:latin typeface="바탕" panose="02030600000101010101" pitchFamily="18" charset="-127"/>
                <a:ea typeface="바탕" panose="02030600000101010101" pitchFamily="18" charset="-127"/>
              </a:rPr>
              <a:t>Young Ho, Hong</a:t>
            </a:r>
          </a:p>
        </p:txBody>
      </p:sp>
      <p:sp>
        <p:nvSpPr>
          <p:cNvPr id="120" name="TextBox 119"/>
          <p:cNvSpPr txBox="1"/>
          <p:nvPr/>
        </p:nvSpPr>
        <p:spPr>
          <a:xfrm>
            <a:off x="2795899" y="5420044"/>
            <a:ext cx="1217000"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최 은 </a:t>
            </a:r>
            <a:r>
              <a:rPr lang="ko-KR" altLang="en-US" sz="1200" b="1" dirty="0" err="1">
                <a:latin typeface="바탕" panose="02030600000101010101" pitchFamily="18" charset="-127"/>
                <a:ea typeface="바탕" panose="02030600000101010101" pitchFamily="18" charset="-127"/>
              </a:rPr>
              <a:t>혜</a:t>
            </a:r>
            <a:endParaRPr lang="en-US" altLang="ko-KR" sz="1200" b="1" dirty="0">
              <a:latin typeface="바탕" panose="02030600000101010101" pitchFamily="18" charset="-127"/>
              <a:ea typeface="바탕" panose="02030600000101010101" pitchFamily="18" charset="-127"/>
            </a:endParaRPr>
          </a:p>
          <a:p>
            <a:pPr algn="ctr"/>
            <a:r>
              <a:rPr lang="en-US" altLang="ko-KR" sz="1200" b="1" dirty="0" err="1">
                <a:latin typeface="바탕" panose="02030600000101010101" pitchFamily="18" charset="-127"/>
                <a:ea typeface="바탕" panose="02030600000101010101" pitchFamily="18" charset="-127"/>
              </a:rPr>
              <a:t>Eun</a:t>
            </a:r>
            <a:r>
              <a:rPr lang="en-US" altLang="ko-KR" sz="1200" b="1" dirty="0">
                <a:latin typeface="바탕" panose="02030600000101010101" pitchFamily="18" charset="-127"/>
                <a:ea typeface="바탕" panose="02030600000101010101" pitchFamily="18" charset="-127"/>
              </a:rPr>
              <a:t> </a:t>
            </a:r>
            <a:r>
              <a:rPr lang="en-US" altLang="ko-KR" sz="1200" b="1" dirty="0" err="1">
                <a:latin typeface="바탕" panose="02030600000101010101" pitchFamily="18" charset="-127"/>
                <a:ea typeface="바탕" panose="02030600000101010101" pitchFamily="18" charset="-127"/>
              </a:rPr>
              <a:t>Hye</a:t>
            </a:r>
            <a:r>
              <a:rPr lang="en-US" altLang="ko-KR" sz="1200" b="1" dirty="0">
                <a:latin typeface="바탕" panose="02030600000101010101" pitchFamily="18" charset="-127"/>
                <a:ea typeface="바탕" panose="02030600000101010101" pitchFamily="18" charset="-127"/>
              </a:rPr>
              <a:t>, Choi</a:t>
            </a:r>
          </a:p>
        </p:txBody>
      </p:sp>
      <p:sp>
        <p:nvSpPr>
          <p:cNvPr id="125" name="TextBox 124"/>
          <p:cNvSpPr txBox="1"/>
          <p:nvPr/>
        </p:nvSpPr>
        <p:spPr>
          <a:xfrm>
            <a:off x="4057129" y="3882483"/>
            <a:ext cx="992579" cy="276999"/>
          </a:xfrm>
          <a:prstGeom prst="rect">
            <a:avLst/>
          </a:prstGeom>
          <a:noFill/>
        </p:spPr>
        <p:txBody>
          <a:bodyPr wrap="none" rtlCol="0">
            <a:spAutoFit/>
          </a:bodyPr>
          <a:lstStyle/>
          <a:p>
            <a:pPr algn="ctr"/>
            <a:r>
              <a:rPr lang="en-US" altLang="ko-KR" sz="1200" b="1" dirty="0">
                <a:latin typeface="바탕" panose="02030600000101010101" pitchFamily="18" charset="-127"/>
                <a:ea typeface="바탕" panose="02030600000101010101" pitchFamily="18" charset="-127"/>
              </a:rPr>
              <a:t>2010.06.01</a:t>
            </a:r>
          </a:p>
        </p:txBody>
      </p:sp>
      <p:sp>
        <p:nvSpPr>
          <p:cNvPr id="126" name="TextBox 125"/>
          <p:cNvSpPr txBox="1"/>
          <p:nvPr/>
        </p:nvSpPr>
        <p:spPr>
          <a:xfrm>
            <a:off x="4070941" y="4419948"/>
            <a:ext cx="992579" cy="276999"/>
          </a:xfrm>
          <a:prstGeom prst="rect">
            <a:avLst/>
          </a:prstGeom>
          <a:noFill/>
        </p:spPr>
        <p:txBody>
          <a:bodyPr wrap="none" rtlCol="0">
            <a:spAutoFit/>
          </a:bodyPr>
          <a:lstStyle/>
          <a:p>
            <a:pPr algn="ctr"/>
            <a:r>
              <a:rPr lang="en-US" altLang="ko-KR" sz="1200" b="1" dirty="0">
                <a:latin typeface="바탕" panose="02030600000101010101" pitchFamily="18" charset="-127"/>
                <a:ea typeface="바탕" panose="02030600000101010101" pitchFamily="18" charset="-127"/>
              </a:rPr>
              <a:t>2015.11.01</a:t>
            </a:r>
          </a:p>
        </p:txBody>
      </p:sp>
      <p:sp>
        <p:nvSpPr>
          <p:cNvPr id="128" name="TextBox 127"/>
          <p:cNvSpPr txBox="1"/>
          <p:nvPr/>
        </p:nvSpPr>
        <p:spPr>
          <a:xfrm>
            <a:off x="4065761" y="5508039"/>
            <a:ext cx="992579" cy="276999"/>
          </a:xfrm>
          <a:prstGeom prst="rect">
            <a:avLst/>
          </a:prstGeom>
          <a:noFill/>
        </p:spPr>
        <p:txBody>
          <a:bodyPr wrap="none" rtlCol="0">
            <a:spAutoFit/>
          </a:bodyPr>
          <a:lstStyle/>
          <a:p>
            <a:pPr algn="ctr"/>
            <a:r>
              <a:rPr lang="en-US" altLang="ko-KR" sz="1200" b="1" dirty="0">
                <a:latin typeface="바탕" panose="02030600000101010101" pitchFamily="18" charset="-127"/>
                <a:ea typeface="바탕" panose="02030600000101010101" pitchFamily="18" charset="-127"/>
              </a:rPr>
              <a:t>2016.01.04</a:t>
            </a:r>
          </a:p>
        </p:txBody>
      </p:sp>
      <p:sp>
        <p:nvSpPr>
          <p:cNvPr id="130" name="TextBox 129"/>
          <p:cNvSpPr txBox="1"/>
          <p:nvPr/>
        </p:nvSpPr>
        <p:spPr>
          <a:xfrm>
            <a:off x="5933840" y="5412181"/>
            <a:ext cx="3539752" cy="646331"/>
          </a:xfrm>
          <a:prstGeom prst="rect">
            <a:avLst/>
          </a:prstGeom>
          <a:noFill/>
        </p:spPr>
        <p:txBody>
          <a:bodyPr wrap="none" rtlCol="0">
            <a:spAutoFit/>
          </a:bodyPr>
          <a:lstStyle/>
          <a:p>
            <a:r>
              <a:rPr lang="ko-KR" altLang="en-US" sz="1400" b="1" dirty="0">
                <a:latin typeface="나눔명조" panose="02020603020101020101" pitchFamily="18" charset="-127"/>
                <a:ea typeface="나눔명조" panose="02020603020101020101" pitchFamily="18" charset="-127"/>
              </a:rPr>
              <a:t>한양여대 패션디자인과 </a:t>
            </a:r>
            <a:r>
              <a:rPr lang="en-US" altLang="ko-KR" sz="1400" b="1" dirty="0">
                <a:latin typeface="나눔명조" panose="02020603020101020101" pitchFamily="18" charset="-127"/>
                <a:ea typeface="나눔명조" panose="02020603020101020101" pitchFamily="18" charset="-127"/>
              </a:rPr>
              <a:t>/ </a:t>
            </a:r>
            <a:r>
              <a:rPr lang="ko-KR" altLang="en-US" sz="1400" b="1" dirty="0">
                <a:latin typeface="나눔명조" panose="02020603020101020101" pitchFamily="18" charset="-127"/>
                <a:ea typeface="나눔명조" panose="02020603020101020101" pitchFamily="18" charset="-127"/>
              </a:rPr>
              <a:t>패턴기능사 자격증</a:t>
            </a:r>
            <a:endParaRPr lang="en-US" altLang="ko-KR" sz="1400" b="1" dirty="0">
              <a:latin typeface="나눔명조" panose="02020603020101020101" pitchFamily="18" charset="-127"/>
              <a:ea typeface="나눔명조" panose="02020603020101020101" pitchFamily="18" charset="-127"/>
            </a:endParaRPr>
          </a:p>
          <a:p>
            <a:r>
              <a:rPr lang="en-US" altLang="ko-KR" sz="800" b="1" dirty="0">
                <a:latin typeface="나눔명조" panose="02020603020101020101" pitchFamily="18" charset="-127"/>
                <a:ea typeface="나눔명조" panose="02020603020101020101" pitchFamily="18" charset="-127"/>
              </a:rPr>
              <a:t>(Graduated from Textile Fashion knit/Pattern function certificate)</a:t>
            </a:r>
          </a:p>
          <a:p>
            <a:endParaRPr lang="en-US" altLang="ko-KR" sz="1400" b="1" dirty="0">
              <a:latin typeface="나눔명조" panose="02020603020101020101" pitchFamily="18" charset="-127"/>
              <a:ea typeface="나눔명조" panose="02020603020101020101" pitchFamily="18" charset="-127"/>
            </a:endParaRPr>
          </a:p>
        </p:txBody>
      </p:sp>
      <p:sp>
        <p:nvSpPr>
          <p:cNvPr id="131" name="TextBox 130"/>
          <p:cNvSpPr txBox="1"/>
          <p:nvPr/>
        </p:nvSpPr>
        <p:spPr>
          <a:xfrm>
            <a:off x="4991255" y="3861048"/>
            <a:ext cx="1039066"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고졸</a:t>
            </a:r>
            <a:endParaRPr lang="en-US" altLang="ko-KR" sz="1200" b="1" dirty="0">
              <a:latin typeface="바탕" panose="02030600000101010101" pitchFamily="18" charset="-127"/>
              <a:ea typeface="바탕" panose="02030600000101010101" pitchFamily="18" charset="-127"/>
            </a:endParaRPr>
          </a:p>
          <a:p>
            <a:pPr algn="ctr"/>
            <a:r>
              <a:rPr lang="en-US" altLang="ko-KR" sz="600" b="1" dirty="0">
                <a:latin typeface="바탕" panose="02030600000101010101" pitchFamily="18" charset="-127"/>
                <a:ea typeface="바탕" panose="02030600000101010101" pitchFamily="18" charset="-127"/>
              </a:rPr>
              <a:t>High School Graduation</a:t>
            </a:r>
          </a:p>
          <a:p>
            <a:pPr algn="ctr"/>
            <a:endParaRPr lang="en-US" altLang="ko-KR" sz="600" b="1" dirty="0">
              <a:latin typeface="바탕" panose="02030600000101010101" pitchFamily="18" charset="-127"/>
              <a:ea typeface="바탕" panose="02030600000101010101" pitchFamily="18" charset="-127"/>
            </a:endParaRPr>
          </a:p>
        </p:txBody>
      </p:sp>
      <p:sp>
        <p:nvSpPr>
          <p:cNvPr id="132" name="TextBox 131"/>
          <p:cNvSpPr txBox="1"/>
          <p:nvPr/>
        </p:nvSpPr>
        <p:spPr>
          <a:xfrm>
            <a:off x="4972149" y="4407042"/>
            <a:ext cx="1039066"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고졸</a:t>
            </a:r>
            <a:endParaRPr lang="en-US" altLang="ko-KR" sz="1200" b="1" dirty="0">
              <a:latin typeface="바탕" panose="02030600000101010101" pitchFamily="18" charset="-127"/>
              <a:ea typeface="바탕" panose="02030600000101010101" pitchFamily="18" charset="-127"/>
            </a:endParaRPr>
          </a:p>
          <a:p>
            <a:pPr algn="ctr"/>
            <a:r>
              <a:rPr lang="en-US" altLang="ko-KR" sz="600" b="1" dirty="0">
                <a:latin typeface="바탕" panose="02030600000101010101" pitchFamily="18" charset="-127"/>
                <a:ea typeface="바탕" panose="02030600000101010101" pitchFamily="18" charset="-127"/>
              </a:rPr>
              <a:t>High School Graduation</a:t>
            </a:r>
          </a:p>
          <a:p>
            <a:pPr algn="ctr"/>
            <a:endParaRPr lang="en-US" altLang="ko-KR" sz="600" b="1" dirty="0">
              <a:latin typeface="바탕" panose="02030600000101010101" pitchFamily="18" charset="-127"/>
              <a:ea typeface="바탕" panose="02030600000101010101" pitchFamily="18" charset="-127"/>
            </a:endParaRPr>
          </a:p>
        </p:txBody>
      </p:sp>
      <p:sp>
        <p:nvSpPr>
          <p:cNvPr id="134" name="TextBox 133"/>
          <p:cNvSpPr txBox="1"/>
          <p:nvPr/>
        </p:nvSpPr>
        <p:spPr>
          <a:xfrm>
            <a:off x="5031730" y="5417615"/>
            <a:ext cx="986167"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대졸</a:t>
            </a:r>
            <a:endParaRPr lang="en-US" altLang="ko-KR" sz="1200" b="1" dirty="0">
              <a:latin typeface="바탕" panose="02030600000101010101" pitchFamily="18" charset="-127"/>
              <a:ea typeface="바탕" panose="02030600000101010101" pitchFamily="18" charset="-127"/>
            </a:endParaRPr>
          </a:p>
          <a:p>
            <a:pPr algn="ctr"/>
            <a:r>
              <a:rPr lang="en-US" altLang="ko-KR" sz="600" b="1" dirty="0">
                <a:latin typeface="바탕" panose="02030600000101010101" pitchFamily="18" charset="-127"/>
                <a:ea typeface="바탕" panose="02030600000101010101" pitchFamily="18" charset="-127"/>
              </a:rPr>
              <a:t>University Graduation</a:t>
            </a:r>
          </a:p>
          <a:p>
            <a:pPr algn="ctr"/>
            <a:endParaRPr lang="en-US" altLang="ko-KR" sz="600" b="1" dirty="0">
              <a:latin typeface="바탕" panose="02030600000101010101" pitchFamily="18" charset="-127"/>
              <a:ea typeface="바탕" panose="02030600000101010101" pitchFamily="18" charset="-127"/>
            </a:endParaRPr>
          </a:p>
        </p:txBody>
      </p:sp>
      <p:sp>
        <p:nvSpPr>
          <p:cNvPr id="54" name="TextBox 53"/>
          <p:cNvSpPr txBox="1"/>
          <p:nvPr/>
        </p:nvSpPr>
        <p:spPr>
          <a:xfrm>
            <a:off x="5940793" y="3860879"/>
            <a:ext cx="3357586" cy="630942"/>
          </a:xfrm>
          <a:prstGeom prst="rect">
            <a:avLst/>
          </a:prstGeom>
          <a:noFill/>
        </p:spPr>
        <p:txBody>
          <a:bodyPr wrap="square" rtlCol="0">
            <a:spAutoFit/>
          </a:bodyPr>
          <a:lstStyle/>
          <a:p>
            <a:r>
              <a:rPr lang="ko-KR" altLang="en-US" sz="1400" b="1" dirty="0" err="1">
                <a:latin typeface="바탕" panose="02030600000101010101" pitchFamily="18" charset="-127"/>
                <a:ea typeface="바탕" panose="02030600000101010101" pitchFamily="18" charset="-127"/>
              </a:rPr>
              <a:t>횡편기</a:t>
            </a:r>
            <a:r>
              <a:rPr lang="ko-KR" altLang="en-US" sz="1400" b="1" dirty="0">
                <a:latin typeface="바탕" panose="02030600000101010101" pitchFamily="18" charset="-127"/>
                <a:ea typeface="바탕" panose="02030600000101010101" pitchFamily="18" charset="-127"/>
              </a:rPr>
              <a:t> 편직업체 관리자 근무</a:t>
            </a:r>
            <a:endParaRPr lang="en-US" altLang="ko-KR" sz="1400" b="1" dirty="0">
              <a:latin typeface="바탕" panose="02030600000101010101" pitchFamily="18" charset="-127"/>
              <a:ea typeface="바탕" panose="02030600000101010101" pitchFamily="18" charset="-127"/>
            </a:endParaRPr>
          </a:p>
          <a:p>
            <a:r>
              <a:rPr lang="en-US" altLang="ko-KR" sz="700" dirty="0">
                <a:latin typeface="바탕" panose="02030600000101010101" pitchFamily="18" charset="-127"/>
                <a:ea typeface="바탕" panose="02030600000101010101" pitchFamily="18" charset="-127"/>
              </a:rPr>
              <a:t>(Flat knitting Machine company manager)</a:t>
            </a:r>
          </a:p>
          <a:p>
            <a:endParaRPr lang="en-US" altLang="ko-KR" sz="1400" b="1" dirty="0">
              <a:latin typeface="바탕" panose="02030600000101010101" pitchFamily="18" charset="-127"/>
              <a:ea typeface="바탕" panose="02030600000101010101" pitchFamily="18" charset="-127"/>
            </a:endParaRPr>
          </a:p>
        </p:txBody>
      </p:sp>
      <p:sp>
        <p:nvSpPr>
          <p:cNvPr id="55" name="TextBox 54"/>
          <p:cNvSpPr txBox="1"/>
          <p:nvPr/>
        </p:nvSpPr>
        <p:spPr>
          <a:xfrm>
            <a:off x="5940731" y="4348973"/>
            <a:ext cx="2484976" cy="646331"/>
          </a:xfrm>
          <a:prstGeom prst="rect">
            <a:avLst/>
          </a:prstGeom>
          <a:noFill/>
        </p:spPr>
        <p:txBody>
          <a:bodyPr wrap="none" rtlCol="0">
            <a:spAutoFit/>
          </a:bodyPr>
          <a:lstStyle/>
          <a:p>
            <a:r>
              <a:rPr lang="ko-KR" altLang="en-US" sz="1400" b="1" dirty="0" err="1">
                <a:latin typeface="바탕" panose="02030600000101010101" pitchFamily="18" charset="-127"/>
                <a:ea typeface="바탕" panose="02030600000101010101" pitchFamily="18" charset="-127"/>
              </a:rPr>
              <a:t>횡편기</a:t>
            </a:r>
            <a:r>
              <a:rPr lang="ko-KR" altLang="en-US" sz="1400" b="1" dirty="0">
                <a:latin typeface="바탕" panose="02030600000101010101" pitchFamily="18" charset="-127"/>
                <a:ea typeface="바탕" panose="02030600000101010101" pitchFamily="18" charset="-127"/>
              </a:rPr>
              <a:t> 편직업체 관리자 근무</a:t>
            </a:r>
            <a:endParaRPr lang="en-US" altLang="ko-KR" sz="1400" b="1" dirty="0">
              <a:latin typeface="바탕" panose="02030600000101010101" pitchFamily="18" charset="-127"/>
              <a:ea typeface="바탕" panose="02030600000101010101" pitchFamily="18" charset="-127"/>
            </a:endParaRPr>
          </a:p>
          <a:p>
            <a:r>
              <a:rPr lang="en-US" altLang="ko-KR" sz="800" dirty="0">
                <a:latin typeface="바탕" panose="02030600000101010101" pitchFamily="18" charset="-127"/>
                <a:ea typeface="바탕" panose="02030600000101010101" pitchFamily="18" charset="-127"/>
              </a:rPr>
              <a:t>(Flat knitting Machine company manager)</a:t>
            </a:r>
          </a:p>
          <a:p>
            <a:r>
              <a:rPr lang="ko-KR" altLang="en-US" sz="1400" b="1" dirty="0">
                <a:latin typeface="바탕" panose="02030600000101010101" pitchFamily="18" charset="-127"/>
                <a:ea typeface="바탕" panose="02030600000101010101" pitchFamily="18" charset="-127"/>
              </a:rPr>
              <a:t> </a:t>
            </a:r>
            <a:endParaRPr lang="en-US" altLang="ko-KR" sz="1400" b="1" dirty="0">
              <a:latin typeface="바탕" panose="02030600000101010101" pitchFamily="18" charset="-127"/>
              <a:ea typeface="바탕" panose="02030600000101010101" pitchFamily="18" charset="-127"/>
            </a:endParaRPr>
          </a:p>
        </p:txBody>
      </p:sp>
      <p:pic>
        <p:nvPicPr>
          <p:cNvPr id="56" name="그림 55" descr="디자인연구소 현판.JPG"/>
          <p:cNvPicPr>
            <a:picLocks noChangeAspect="1"/>
          </p:cNvPicPr>
          <p:nvPr/>
        </p:nvPicPr>
        <p:blipFill>
          <a:blip r:embed="rId3"/>
          <a:stretch>
            <a:fillRect/>
          </a:stretch>
        </p:blipFill>
        <p:spPr>
          <a:xfrm>
            <a:off x="0" y="4112536"/>
            <a:ext cx="2397797" cy="1450065"/>
          </a:xfrm>
          <a:prstGeom prst="rect">
            <a:avLst/>
          </a:prstGeom>
        </p:spPr>
      </p:pic>
      <p:cxnSp>
        <p:nvCxnSpPr>
          <p:cNvPr id="7" name="직선 연결선 6">
            <a:extLst>
              <a:ext uri="{FF2B5EF4-FFF2-40B4-BE49-F238E27FC236}">
                <a16:creationId xmlns:a16="http://schemas.microsoft.com/office/drawing/2014/main" id="{2039E1F7-7113-4D67-B309-3605548A8DC1}"/>
              </a:ext>
            </a:extLst>
          </p:cNvPr>
          <p:cNvCxnSpPr>
            <a:cxnSpLocks/>
          </p:cNvCxnSpPr>
          <p:nvPr/>
        </p:nvCxnSpPr>
        <p:spPr>
          <a:xfrm>
            <a:off x="3435522" y="1844824"/>
            <a:ext cx="44558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그림 15">
            <a:extLst>
              <a:ext uri="{FF2B5EF4-FFF2-40B4-BE49-F238E27FC236}">
                <a16:creationId xmlns:a16="http://schemas.microsoft.com/office/drawing/2014/main" id="{6FCCC9D5-CAF6-42F9-9CBB-F9622C30EC3F}"/>
              </a:ext>
            </a:extLst>
          </p:cNvPr>
          <p:cNvPicPr>
            <a:picLocks noChangeAspect="1"/>
          </p:cNvPicPr>
          <p:nvPr/>
        </p:nvPicPr>
        <p:blipFill>
          <a:blip r:embed="rId4"/>
          <a:stretch>
            <a:fillRect/>
          </a:stretch>
        </p:blipFill>
        <p:spPr>
          <a:xfrm>
            <a:off x="2748808" y="5879047"/>
            <a:ext cx="6706181" cy="12193"/>
          </a:xfrm>
          <a:prstGeom prst="rect">
            <a:avLst/>
          </a:prstGeom>
        </p:spPr>
      </p:pic>
      <p:sp>
        <p:nvSpPr>
          <p:cNvPr id="74" name="TextBox 73">
            <a:extLst>
              <a:ext uri="{FF2B5EF4-FFF2-40B4-BE49-F238E27FC236}">
                <a16:creationId xmlns:a16="http://schemas.microsoft.com/office/drawing/2014/main" id="{C58B74FC-4B84-4342-9557-7C8076ECA932}"/>
              </a:ext>
            </a:extLst>
          </p:cNvPr>
          <p:cNvSpPr txBox="1"/>
          <p:nvPr/>
        </p:nvSpPr>
        <p:spPr>
          <a:xfrm>
            <a:off x="2754396" y="5899166"/>
            <a:ext cx="1197764"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한 선 화</a:t>
            </a:r>
            <a:endParaRPr lang="en-US" altLang="ko-KR" sz="1200" b="1" dirty="0">
              <a:latin typeface="바탕" panose="02030600000101010101" pitchFamily="18" charset="-127"/>
              <a:ea typeface="바탕" panose="02030600000101010101" pitchFamily="18" charset="-127"/>
            </a:endParaRPr>
          </a:p>
          <a:p>
            <a:pPr algn="ctr"/>
            <a:r>
              <a:rPr lang="en-US" altLang="ko-KR" sz="1200" b="1" dirty="0">
                <a:latin typeface="바탕" panose="02030600000101010101" pitchFamily="18" charset="-127"/>
                <a:ea typeface="바탕" panose="02030600000101010101" pitchFamily="18" charset="-127"/>
              </a:rPr>
              <a:t>Sun Hwa, Han</a:t>
            </a:r>
          </a:p>
        </p:txBody>
      </p:sp>
      <p:pic>
        <p:nvPicPr>
          <p:cNvPr id="17" name="그림 16">
            <a:extLst>
              <a:ext uri="{FF2B5EF4-FFF2-40B4-BE49-F238E27FC236}">
                <a16:creationId xmlns:a16="http://schemas.microsoft.com/office/drawing/2014/main" id="{38970818-8450-4A2D-BB24-D082A385BDF8}"/>
              </a:ext>
            </a:extLst>
          </p:cNvPr>
          <p:cNvPicPr>
            <a:picLocks noChangeAspect="1"/>
          </p:cNvPicPr>
          <p:nvPr/>
        </p:nvPicPr>
        <p:blipFill>
          <a:blip r:embed="rId4"/>
          <a:stretch>
            <a:fillRect/>
          </a:stretch>
        </p:blipFill>
        <p:spPr>
          <a:xfrm>
            <a:off x="2724579" y="6392018"/>
            <a:ext cx="6706181" cy="12193"/>
          </a:xfrm>
          <a:prstGeom prst="rect">
            <a:avLst/>
          </a:prstGeom>
        </p:spPr>
      </p:pic>
      <p:sp>
        <p:nvSpPr>
          <p:cNvPr id="89" name="TextBox 88">
            <a:extLst>
              <a:ext uri="{FF2B5EF4-FFF2-40B4-BE49-F238E27FC236}">
                <a16:creationId xmlns:a16="http://schemas.microsoft.com/office/drawing/2014/main" id="{7C1B10E9-4E61-4385-ACC2-3CBACDE66177}"/>
              </a:ext>
            </a:extLst>
          </p:cNvPr>
          <p:cNvSpPr txBox="1"/>
          <p:nvPr/>
        </p:nvSpPr>
        <p:spPr>
          <a:xfrm>
            <a:off x="4075317" y="5987570"/>
            <a:ext cx="992579" cy="276999"/>
          </a:xfrm>
          <a:prstGeom prst="rect">
            <a:avLst/>
          </a:prstGeom>
          <a:noFill/>
        </p:spPr>
        <p:txBody>
          <a:bodyPr wrap="none" rtlCol="0">
            <a:spAutoFit/>
          </a:bodyPr>
          <a:lstStyle/>
          <a:p>
            <a:pPr algn="ctr"/>
            <a:r>
              <a:rPr lang="en-US" altLang="ko-KR" sz="1200" b="1" dirty="0">
                <a:latin typeface="바탕" panose="02030600000101010101" pitchFamily="18" charset="-127"/>
                <a:ea typeface="바탕" panose="02030600000101010101" pitchFamily="18" charset="-127"/>
              </a:rPr>
              <a:t>2018.01.02</a:t>
            </a:r>
          </a:p>
        </p:txBody>
      </p:sp>
      <p:sp>
        <p:nvSpPr>
          <p:cNvPr id="92" name="TextBox 91">
            <a:extLst>
              <a:ext uri="{FF2B5EF4-FFF2-40B4-BE49-F238E27FC236}">
                <a16:creationId xmlns:a16="http://schemas.microsoft.com/office/drawing/2014/main" id="{C929F0C6-2930-463F-8502-3F381606CE56}"/>
              </a:ext>
            </a:extLst>
          </p:cNvPr>
          <p:cNvSpPr txBox="1"/>
          <p:nvPr/>
        </p:nvSpPr>
        <p:spPr>
          <a:xfrm>
            <a:off x="5025008" y="5949280"/>
            <a:ext cx="933269" cy="461665"/>
          </a:xfrm>
          <a:prstGeom prst="rect">
            <a:avLst/>
          </a:prstGeom>
          <a:noFill/>
        </p:spPr>
        <p:txBody>
          <a:bodyPr wrap="none" rtlCol="0">
            <a:spAutoFit/>
          </a:bodyPr>
          <a:lstStyle/>
          <a:p>
            <a:pPr algn="ctr"/>
            <a:r>
              <a:rPr lang="ko-KR" altLang="en-US" sz="1200" b="1" dirty="0">
                <a:latin typeface="나눔명조" panose="02020603020101020101" pitchFamily="18" charset="-127"/>
                <a:ea typeface="나눔명조" panose="02020603020101020101" pitchFamily="18" charset="-127"/>
              </a:rPr>
              <a:t>대졸</a:t>
            </a:r>
            <a:endParaRPr lang="en-US" altLang="ko-KR" sz="1200" b="1" dirty="0">
              <a:latin typeface="나눔명조" panose="02020603020101020101" pitchFamily="18" charset="-127"/>
              <a:ea typeface="나눔명조" panose="02020603020101020101" pitchFamily="18" charset="-127"/>
            </a:endParaRPr>
          </a:p>
          <a:p>
            <a:pPr algn="ctr"/>
            <a:r>
              <a:rPr lang="en-US" altLang="ko-KR" sz="600" b="1" dirty="0">
                <a:latin typeface="나눔명조" panose="02020603020101020101" pitchFamily="18" charset="-127"/>
                <a:ea typeface="나눔명조" panose="02020603020101020101" pitchFamily="18" charset="-127"/>
              </a:rPr>
              <a:t>University Graduation</a:t>
            </a:r>
          </a:p>
          <a:p>
            <a:pPr algn="ctr"/>
            <a:endParaRPr lang="en-US" altLang="ko-KR" sz="600" b="1" dirty="0">
              <a:latin typeface="나눔명조" panose="02020603020101020101" pitchFamily="18" charset="-127"/>
              <a:ea typeface="나눔명조" panose="02020603020101020101" pitchFamily="18" charset="-127"/>
            </a:endParaRPr>
          </a:p>
        </p:txBody>
      </p:sp>
      <p:sp>
        <p:nvSpPr>
          <p:cNvPr id="95" name="TextBox 94">
            <a:extLst>
              <a:ext uri="{FF2B5EF4-FFF2-40B4-BE49-F238E27FC236}">
                <a16:creationId xmlns:a16="http://schemas.microsoft.com/office/drawing/2014/main" id="{4B733C18-3325-4CC1-8126-BB23673164BD}"/>
              </a:ext>
            </a:extLst>
          </p:cNvPr>
          <p:cNvSpPr txBox="1"/>
          <p:nvPr/>
        </p:nvSpPr>
        <p:spPr>
          <a:xfrm>
            <a:off x="5940731" y="5930244"/>
            <a:ext cx="3539752" cy="630942"/>
          </a:xfrm>
          <a:prstGeom prst="rect">
            <a:avLst/>
          </a:prstGeom>
          <a:noFill/>
        </p:spPr>
        <p:txBody>
          <a:bodyPr wrap="none" rtlCol="0">
            <a:spAutoFit/>
          </a:bodyPr>
          <a:lstStyle/>
          <a:p>
            <a:r>
              <a:rPr lang="ko-KR" altLang="en-US" sz="1400" b="1" dirty="0">
                <a:latin typeface="나눔명조" panose="02020603020101020101" pitchFamily="18" charset="-127"/>
                <a:ea typeface="나눔명조" panose="02020603020101020101" pitchFamily="18" charset="-127"/>
              </a:rPr>
              <a:t>한양여대 패션디자인과 </a:t>
            </a:r>
            <a:r>
              <a:rPr lang="en-US" altLang="ko-KR" sz="1400" b="1" dirty="0">
                <a:latin typeface="나눔명조" panose="02020603020101020101" pitchFamily="18" charset="-127"/>
                <a:ea typeface="나눔명조" panose="02020603020101020101" pitchFamily="18" charset="-127"/>
              </a:rPr>
              <a:t>/ </a:t>
            </a:r>
            <a:r>
              <a:rPr lang="ko-KR" altLang="en-US" sz="1400" b="1" dirty="0">
                <a:latin typeface="나눔명조" panose="02020603020101020101" pitchFamily="18" charset="-127"/>
                <a:ea typeface="나눔명조" panose="02020603020101020101" pitchFamily="18" charset="-127"/>
              </a:rPr>
              <a:t>패턴기능사 자격증</a:t>
            </a:r>
            <a:endParaRPr lang="en-US" altLang="ko-KR" sz="1400" b="1" dirty="0">
              <a:latin typeface="나눔명조" panose="02020603020101020101" pitchFamily="18" charset="-127"/>
              <a:ea typeface="나눔명조" panose="02020603020101020101" pitchFamily="18" charset="-127"/>
            </a:endParaRPr>
          </a:p>
          <a:p>
            <a:r>
              <a:rPr lang="en-US" altLang="ko-KR" sz="700" b="1" dirty="0">
                <a:latin typeface="나눔명조" panose="02020603020101020101" pitchFamily="18" charset="-127"/>
                <a:ea typeface="나눔명조" panose="02020603020101020101" pitchFamily="18" charset="-127"/>
              </a:rPr>
              <a:t>(Graduated from Textile Fashion knit/Pattern function certificate)</a:t>
            </a:r>
          </a:p>
          <a:p>
            <a:endParaRPr lang="en-US" altLang="ko-KR" sz="1400" b="1" dirty="0">
              <a:latin typeface="나눔명조" panose="02020603020101020101" pitchFamily="18" charset="-127"/>
              <a:ea typeface="나눔명조" panose="02020603020101020101" pitchFamily="18" charset="-127"/>
            </a:endParaRPr>
          </a:p>
        </p:txBody>
      </p:sp>
      <p:cxnSp>
        <p:nvCxnSpPr>
          <p:cNvPr id="73" name="직선 연결선 72">
            <a:extLst>
              <a:ext uri="{FF2B5EF4-FFF2-40B4-BE49-F238E27FC236}">
                <a16:creationId xmlns:a16="http://schemas.microsoft.com/office/drawing/2014/main" id="{D46A08BE-0D83-4599-81CF-76B53BEA7B75}"/>
              </a:ext>
            </a:extLst>
          </p:cNvPr>
          <p:cNvCxnSpPr>
            <a:cxnSpLocks/>
          </p:cNvCxnSpPr>
          <p:nvPr/>
        </p:nvCxnSpPr>
        <p:spPr>
          <a:xfrm>
            <a:off x="3435522" y="1849888"/>
            <a:ext cx="0" cy="317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직선 연결선 76">
            <a:extLst>
              <a:ext uri="{FF2B5EF4-FFF2-40B4-BE49-F238E27FC236}">
                <a16:creationId xmlns:a16="http://schemas.microsoft.com/office/drawing/2014/main" id="{51AF13CF-1289-467A-AF00-C98E6F615927}"/>
              </a:ext>
            </a:extLst>
          </p:cNvPr>
          <p:cNvCxnSpPr>
            <a:cxnSpLocks/>
          </p:cNvCxnSpPr>
          <p:nvPr/>
        </p:nvCxnSpPr>
        <p:spPr>
          <a:xfrm>
            <a:off x="7891363" y="1844824"/>
            <a:ext cx="0" cy="233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8C4C493B-540C-43EB-A952-787D8B5BDFE7}"/>
              </a:ext>
            </a:extLst>
          </p:cNvPr>
          <p:cNvSpPr txBox="1"/>
          <p:nvPr/>
        </p:nvSpPr>
        <p:spPr>
          <a:xfrm>
            <a:off x="2871050" y="3300838"/>
            <a:ext cx="1050288"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김 기 태</a:t>
            </a:r>
            <a:endParaRPr lang="en-US" altLang="ko-KR" sz="1200" b="1" dirty="0">
              <a:latin typeface="바탕" panose="02030600000101010101" pitchFamily="18" charset="-127"/>
              <a:ea typeface="바탕" panose="02030600000101010101" pitchFamily="18" charset="-127"/>
            </a:endParaRPr>
          </a:p>
          <a:p>
            <a:pPr algn="ctr"/>
            <a:r>
              <a:rPr lang="en-US" altLang="ko-KR" sz="1200" b="1" dirty="0">
                <a:latin typeface="바탕" panose="02030600000101010101" pitchFamily="18" charset="-127"/>
                <a:ea typeface="바탕" panose="02030600000101010101" pitchFamily="18" charset="-127"/>
              </a:rPr>
              <a:t>Ki Tae, Kim</a:t>
            </a:r>
          </a:p>
        </p:txBody>
      </p:sp>
      <p:sp>
        <p:nvSpPr>
          <p:cNvPr id="80" name="TextBox 79">
            <a:extLst>
              <a:ext uri="{FF2B5EF4-FFF2-40B4-BE49-F238E27FC236}">
                <a16:creationId xmlns:a16="http://schemas.microsoft.com/office/drawing/2014/main" id="{74E26B48-61E3-4DB4-805F-22F1552A2B24}"/>
              </a:ext>
            </a:extLst>
          </p:cNvPr>
          <p:cNvSpPr txBox="1"/>
          <p:nvPr/>
        </p:nvSpPr>
        <p:spPr>
          <a:xfrm>
            <a:off x="4052715" y="3379877"/>
            <a:ext cx="992579" cy="276999"/>
          </a:xfrm>
          <a:prstGeom prst="rect">
            <a:avLst/>
          </a:prstGeom>
          <a:noFill/>
        </p:spPr>
        <p:txBody>
          <a:bodyPr wrap="none" rtlCol="0">
            <a:spAutoFit/>
          </a:bodyPr>
          <a:lstStyle/>
          <a:p>
            <a:pPr algn="ctr"/>
            <a:r>
              <a:rPr lang="en-US" altLang="ko-KR" sz="1200" b="1" dirty="0">
                <a:latin typeface="바탕" panose="02030600000101010101" pitchFamily="18" charset="-127"/>
                <a:ea typeface="바탕" panose="02030600000101010101" pitchFamily="18" charset="-127"/>
              </a:rPr>
              <a:t>2016.03.15</a:t>
            </a:r>
          </a:p>
        </p:txBody>
      </p:sp>
      <p:sp>
        <p:nvSpPr>
          <p:cNvPr id="81" name="TextBox 80">
            <a:extLst>
              <a:ext uri="{FF2B5EF4-FFF2-40B4-BE49-F238E27FC236}">
                <a16:creationId xmlns:a16="http://schemas.microsoft.com/office/drawing/2014/main" id="{46B6E65A-DAD4-4763-BFF7-B5A2578DCA68}"/>
              </a:ext>
            </a:extLst>
          </p:cNvPr>
          <p:cNvSpPr txBox="1"/>
          <p:nvPr/>
        </p:nvSpPr>
        <p:spPr>
          <a:xfrm>
            <a:off x="5031730" y="3317736"/>
            <a:ext cx="986167"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대졸</a:t>
            </a:r>
            <a:endParaRPr lang="en-US" altLang="ko-KR" sz="1200" b="1" dirty="0">
              <a:latin typeface="바탕" panose="02030600000101010101" pitchFamily="18" charset="-127"/>
              <a:ea typeface="바탕" panose="02030600000101010101" pitchFamily="18" charset="-127"/>
            </a:endParaRPr>
          </a:p>
          <a:p>
            <a:pPr algn="ctr"/>
            <a:r>
              <a:rPr lang="en-US" altLang="ko-KR" sz="600" b="1" dirty="0">
                <a:latin typeface="바탕" panose="02030600000101010101" pitchFamily="18" charset="-127"/>
                <a:ea typeface="바탕" panose="02030600000101010101" pitchFamily="18" charset="-127"/>
              </a:rPr>
              <a:t>University Graduation</a:t>
            </a:r>
          </a:p>
          <a:p>
            <a:pPr algn="ctr"/>
            <a:endParaRPr lang="en-US" altLang="ko-KR" sz="600" b="1" dirty="0">
              <a:latin typeface="바탕" panose="02030600000101010101" pitchFamily="18" charset="-127"/>
              <a:ea typeface="바탕" panose="02030600000101010101" pitchFamily="18" charset="-127"/>
            </a:endParaRPr>
          </a:p>
        </p:txBody>
      </p:sp>
      <p:sp>
        <p:nvSpPr>
          <p:cNvPr id="14" name="TextBox 13">
            <a:extLst>
              <a:ext uri="{FF2B5EF4-FFF2-40B4-BE49-F238E27FC236}">
                <a16:creationId xmlns:a16="http://schemas.microsoft.com/office/drawing/2014/main" id="{47E45F12-01A3-48CB-A250-8388CF622396}"/>
              </a:ext>
            </a:extLst>
          </p:cNvPr>
          <p:cNvSpPr txBox="1"/>
          <p:nvPr/>
        </p:nvSpPr>
        <p:spPr>
          <a:xfrm>
            <a:off x="5985148" y="3284917"/>
            <a:ext cx="4656484" cy="430887"/>
          </a:xfrm>
          <a:prstGeom prst="rect">
            <a:avLst/>
          </a:prstGeom>
          <a:noFill/>
        </p:spPr>
        <p:txBody>
          <a:bodyPr wrap="square" rtlCol="0">
            <a:spAutoFit/>
          </a:bodyPr>
          <a:lstStyle/>
          <a:p>
            <a:r>
              <a:rPr lang="ko-KR" altLang="en-US" sz="1200" b="1" dirty="0">
                <a:latin typeface="바탕" panose="02030600000101010101" pitchFamily="18" charset="-127"/>
                <a:ea typeface="바탕" panose="02030600000101010101" pitchFamily="18" charset="-127"/>
              </a:rPr>
              <a:t>경기과학기술대학교 졸업</a:t>
            </a:r>
            <a:r>
              <a:rPr lang="en-US" altLang="ko-KR" sz="1200" b="1" dirty="0">
                <a:latin typeface="바탕" panose="02030600000101010101" pitchFamily="18" charset="-127"/>
                <a:ea typeface="바탕" panose="02030600000101010101" pitchFamily="18" charset="-127"/>
              </a:rPr>
              <a:t>/</a:t>
            </a:r>
            <a:r>
              <a:rPr lang="ko-KR" altLang="en-US" sz="1200" b="1">
                <a:latin typeface="바탕" panose="02030600000101010101" pitchFamily="18" charset="-127"/>
                <a:ea typeface="바탕" panose="02030600000101010101" pitchFamily="18" charset="-127"/>
              </a:rPr>
              <a:t>㈜동신엔지니어링 설립</a:t>
            </a:r>
            <a:endParaRPr lang="en-US" altLang="ko-KR" sz="1200" b="1" dirty="0">
              <a:latin typeface="바탕" panose="02030600000101010101" pitchFamily="18" charset="-127"/>
              <a:ea typeface="바탕" panose="02030600000101010101" pitchFamily="18" charset="-127"/>
            </a:endParaRPr>
          </a:p>
          <a:p>
            <a:r>
              <a:rPr lang="en-US" altLang="ko-KR" sz="900" dirty="0">
                <a:latin typeface="바탕" panose="02030600000101010101" pitchFamily="18" charset="-127"/>
                <a:ea typeface="바탕" panose="02030600000101010101" pitchFamily="18" charset="-127"/>
              </a:rPr>
              <a:t>(graduated from university)</a:t>
            </a:r>
            <a:endParaRPr lang="ko-KR" altLang="en-US" sz="800">
              <a:latin typeface="바탕" panose="02030600000101010101" pitchFamily="18" charset="-127"/>
              <a:ea typeface="바탕" panose="02030600000101010101" pitchFamily="18" charset="-127"/>
            </a:endParaRPr>
          </a:p>
        </p:txBody>
      </p:sp>
      <p:sp>
        <p:nvSpPr>
          <p:cNvPr id="91" name="TextBox 90">
            <a:extLst>
              <a:ext uri="{FF2B5EF4-FFF2-40B4-BE49-F238E27FC236}">
                <a16:creationId xmlns:a16="http://schemas.microsoft.com/office/drawing/2014/main" id="{751DF2F6-1B09-46EA-B0F7-B3037C124B1A}"/>
              </a:ext>
            </a:extLst>
          </p:cNvPr>
          <p:cNvSpPr txBox="1"/>
          <p:nvPr/>
        </p:nvSpPr>
        <p:spPr>
          <a:xfrm>
            <a:off x="2755983" y="4865796"/>
            <a:ext cx="1271502"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양 하 운</a:t>
            </a:r>
            <a:endParaRPr lang="en-US" altLang="ko-KR" sz="1200" b="1" dirty="0">
              <a:latin typeface="바탕" panose="02030600000101010101" pitchFamily="18" charset="-127"/>
              <a:ea typeface="바탕" panose="02030600000101010101" pitchFamily="18" charset="-127"/>
            </a:endParaRPr>
          </a:p>
          <a:p>
            <a:pPr algn="ctr"/>
            <a:r>
              <a:rPr lang="en-US" altLang="ko-KR" sz="1200" b="1" dirty="0">
                <a:latin typeface="바탕" panose="02030600000101010101" pitchFamily="18" charset="-127"/>
                <a:ea typeface="바탕" panose="02030600000101010101" pitchFamily="18" charset="-127"/>
              </a:rPr>
              <a:t>Ha </a:t>
            </a:r>
            <a:r>
              <a:rPr lang="en-US" altLang="ko-KR" sz="1200" b="1" dirty="0" err="1">
                <a:latin typeface="바탕" panose="02030600000101010101" pitchFamily="18" charset="-127"/>
                <a:ea typeface="바탕" panose="02030600000101010101" pitchFamily="18" charset="-127"/>
              </a:rPr>
              <a:t>woon</a:t>
            </a:r>
            <a:r>
              <a:rPr lang="en-US" altLang="ko-KR" sz="1200" b="1" dirty="0">
                <a:latin typeface="바탕" panose="02030600000101010101" pitchFamily="18" charset="-127"/>
                <a:ea typeface="바탕" panose="02030600000101010101" pitchFamily="18" charset="-127"/>
              </a:rPr>
              <a:t>, Yang</a:t>
            </a:r>
          </a:p>
        </p:txBody>
      </p:sp>
      <p:sp>
        <p:nvSpPr>
          <p:cNvPr id="97" name="TextBox 96">
            <a:extLst>
              <a:ext uri="{FF2B5EF4-FFF2-40B4-BE49-F238E27FC236}">
                <a16:creationId xmlns:a16="http://schemas.microsoft.com/office/drawing/2014/main" id="{B0BC3A88-C9A4-4388-B656-27E18264E8F5}"/>
              </a:ext>
            </a:extLst>
          </p:cNvPr>
          <p:cNvSpPr txBox="1"/>
          <p:nvPr/>
        </p:nvSpPr>
        <p:spPr>
          <a:xfrm>
            <a:off x="4052716" y="4953549"/>
            <a:ext cx="992579" cy="276999"/>
          </a:xfrm>
          <a:prstGeom prst="rect">
            <a:avLst/>
          </a:prstGeom>
          <a:noFill/>
        </p:spPr>
        <p:txBody>
          <a:bodyPr wrap="none" rtlCol="0">
            <a:spAutoFit/>
          </a:bodyPr>
          <a:lstStyle/>
          <a:p>
            <a:pPr algn="ctr"/>
            <a:r>
              <a:rPr lang="en-US" altLang="ko-KR" sz="1200" b="1" dirty="0">
                <a:latin typeface="바탕" panose="02030600000101010101" pitchFamily="18" charset="-127"/>
                <a:ea typeface="바탕" panose="02030600000101010101" pitchFamily="18" charset="-127"/>
              </a:rPr>
              <a:t>2018.04.01</a:t>
            </a:r>
          </a:p>
        </p:txBody>
      </p:sp>
      <p:sp>
        <p:nvSpPr>
          <p:cNvPr id="98" name="TextBox 97">
            <a:extLst>
              <a:ext uri="{FF2B5EF4-FFF2-40B4-BE49-F238E27FC236}">
                <a16:creationId xmlns:a16="http://schemas.microsoft.com/office/drawing/2014/main" id="{97A01461-BCE6-487C-9B54-D806C0373DDF}"/>
              </a:ext>
            </a:extLst>
          </p:cNvPr>
          <p:cNvSpPr txBox="1"/>
          <p:nvPr/>
        </p:nvSpPr>
        <p:spPr>
          <a:xfrm>
            <a:off x="4995300" y="4869324"/>
            <a:ext cx="1039066" cy="461665"/>
          </a:xfrm>
          <a:prstGeom prst="rect">
            <a:avLst/>
          </a:prstGeom>
          <a:noFill/>
        </p:spPr>
        <p:txBody>
          <a:bodyPr wrap="none" rtlCol="0">
            <a:spAutoFit/>
          </a:bodyPr>
          <a:lstStyle/>
          <a:p>
            <a:pPr algn="ctr"/>
            <a:r>
              <a:rPr lang="ko-KR" altLang="en-US" sz="1200" b="1" dirty="0">
                <a:latin typeface="바탕" panose="02030600000101010101" pitchFamily="18" charset="-127"/>
                <a:ea typeface="바탕" panose="02030600000101010101" pitchFamily="18" charset="-127"/>
              </a:rPr>
              <a:t>고졸</a:t>
            </a:r>
            <a:endParaRPr lang="en-US" altLang="ko-KR" sz="1200" b="1" dirty="0">
              <a:latin typeface="바탕" panose="02030600000101010101" pitchFamily="18" charset="-127"/>
              <a:ea typeface="바탕" panose="02030600000101010101" pitchFamily="18" charset="-127"/>
            </a:endParaRPr>
          </a:p>
          <a:p>
            <a:pPr algn="ctr"/>
            <a:r>
              <a:rPr lang="en-US" altLang="ko-KR" sz="600" b="1" dirty="0">
                <a:latin typeface="바탕" panose="02030600000101010101" pitchFamily="18" charset="-127"/>
                <a:ea typeface="바탕" panose="02030600000101010101" pitchFamily="18" charset="-127"/>
              </a:rPr>
              <a:t>High School Graduation</a:t>
            </a:r>
          </a:p>
          <a:p>
            <a:pPr algn="ctr"/>
            <a:endParaRPr lang="en-US" altLang="ko-KR" sz="600" b="1" dirty="0">
              <a:latin typeface="바탕" panose="02030600000101010101" pitchFamily="18" charset="-127"/>
              <a:ea typeface="바탕" panose="02030600000101010101" pitchFamily="18" charset="-127"/>
            </a:endParaRPr>
          </a:p>
        </p:txBody>
      </p:sp>
      <p:sp>
        <p:nvSpPr>
          <p:cNvPr id="99" name="TextBox 98">
            <a:extLst>
              <a:ext uri="{FF2B5EF4-FFF2-40B4-BE49-F238E27FC236}">
                <a16:creationId xmlns:a16="http://schemas.microsoft.com/office/drawing/2014/main" id="{7B790A5C-6E69-4CB1-BD23-97C21F89C112}"/>
              </a:ext>
            </a:extLst>
          </p:cNvPr>
          <p:cNvSpPr txBox="1"/>
          <p:nvPr/>
        </p:nvSpPr>
        <p:spPr>
          <a:xfrm>
            <a:off x="5936415" y="4855151"/>
            <a:ext cx="2484976" cy="646331"/>
          </a:xfrm>
          <a:prstGeom prst="rect">
            <a:avLst/>
          </a:prstGeom>
          <a:noFill/>
        </p:spPr>
        <p:txBody>
          <a:bodyPr wrap="none" rtlCol="0">
            <a:spAutoFit/>
          </a:bodyPr>
          <a:lstStyle/>
          <a:p>
            <a:r>
              <a:rPr lang="ko-KR" altLang="en-US" sz="1400" b="1" dirty="0" err="1">
                <a:latin typeface="바탕" panose="02030600000101010101" pitchFamily="18" charset="-127"/>
                <a:ea typeface="바탕" panose="02030600000101010101" pitchFamily="18" charset="-127"/>
              </a:rPr>
              <a:t>횡편기</a:t>
            </a:r>
            <a:r>
              <a:rPr lang="ko-KR" altLang="en-US" sz="1400" b="1" dirty="0">
                <a:latin typeface="바탕" panose="02030600000101010101" pitchFamily="18" charset="-127"/>
                <a:ea typeface="바탕" panose="02030600000101010101" pitchFamily="18" charset="-127"/>
              </a:rPr>
              <a:t> 편직업체 관리자 근무</a:t>
            </a:r>
            <a:endParaRPr lang="en-US" altLang="ko-KR" sz="1400" b="1" dirty="0">
              <a:latin typeface="바탕" panose="02030600000101010101" pitchFamily="18" charset="-127"/>
              <a:ea typeface="바탕" panose="02030600000101010101" pitchFamily="18" charset="-127"/>
            </a:endParaRPr>
          </a:p>
          <a:p>
            <a:r>
              <a:rPr lang="en-US" altLang="ko-KR" sz="800" dirty="0">
                <a:latin typeface="바탕" panose="02030600000101010101" pitchFamily="18" charset="-127"/>
                <a:ea typeface="바탕" panose="02030600000101010101" pitchFamily="18" charset="-127"/>
              </a:rPr>
              <a:t>(Flat knitting Machine company manager)</a:t>
            </a:r>
          </a:p>
          <a:p>
            <a:r>
              <a:rPr lang="ko-KR" altLang="en-US" sz="1400" b="1" dirty="0">
                <a:latin typeface="바탕" panose="02030600000101010101" pitchFamily="18" charset="-127"/>
                <a:ea typeface="바탕" panose="02030600000101010101" pitchFamily="18" charset="-127"/>
              </a:rPr>
              <a:t> </a:t>
            </a:r>
            <a:endParaRPr lang="en-US" altLang="ko-KR" sz="1400" b="1" dirty="0">
              <a:latin typeface="바탕" panose="02030600000101010101" pitchFamily="18" charset="-127"/>
              <a:ea typeface="바탕" panose="02030600000101010101" pitchFamily="18" charset="-127"/>
            </a:endParaRPr>
          </a:p>
        </p:txBody>
      </p:sp>
    </p:spTree>
    <p:extLst>
      <p:ext uri="{BB962C8B-B14F-4D97-AF65-F5344CB8AC3E}">
        <p14:creationId xmlns:p14="http://schemas.microsoft.com/office/powerpoint/2010/main" val="45023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45604" y="2600375"/>
            <a:ext cx="2358338" cy="615553"/>
          </a:xfrm>
          <a:prstGeom prst="rect">
            <a:avLst/>
          </a:prstGeom>
          <a:noFill/>
        </p:spPr>
        <p:txBody>
          <a:bodyPr wrap="none" rtlCol="0">
            <a:spAutoFit/>
          </a:bodyPr>
          <a:lstStyle/>
          <a:p>
            <a:pPr algn="ctr"/>
            <a:r>
              <a:rPr lang="ko-KR" altLang="en-US" dirty="0">
                <a:solidFill>
                  <a:schemeClr val="tx1">
                    <a:lumMod val="95000"/>
                    <a:lumOff val="5000"/>
                  </a:schemeClr>
                </a:solidFill>
                <a:latin typeface="나눔고딕 ExtraBold" panose="020D0904000000000000" pitchFamily="50" charset="-127"/>
                <a:ea typeface="나눔고딕 ExtraBold" panose="020D0904000000000000" pitchFamily="50" charset="-127"/>
              </a:rPr>
              <a:t>회사 성장</a:t>
            </a:r>
            <a:endParaRPr lang="en-US" altLang="ko-KR"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r>
              <a:rPr lang="en-US" altLang="ko-KR" sz="16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Company Development</a:t>
            </a:r>
            <a:endParaRPr lang="ko-KR" altLang="en-US" sz="1600" spc="-15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pic>
        <p:nvPicPr>
          <p:cNvPr id="80" name="Picture 2" descr="연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477" y="669416"/>
            <a:ext cx="2022981" cy="602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6107" y="1565594"/>
            <a:ext cx="1172681" cy="5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0" name="TextBox 99"/>
          <p:cNvSpPr txBox="1"/>
          <p:nvPr/>
        </p:nvSpPr>
        <p:spPr>
          <a:xfrm>
            <a:off x="2615992" y="2081275"/>
            <a:ext cx="1338828" cy="461665"/>
          </a:xfrm>
          <a:prstGeom prst="rect">
            <a:avLst/>
          </a:prstGeom>
          <a:noFill/>
        </p:spPr>
        <p:txBody>
          <a:bodyPr wrap="none" rtlCol="0">
            <a:spAutoFit/>
          </a:bodyPr>
          <a:lstStyle/>
          <a:p>
            <a:r>
              <a:rPr lang="ko-KR" altLang="en-US" sz="2400" dirty="0" err="1">
                <a:solidFill>
                  <a:schemeClr val="tx1">
                    <a:lumMod val="65000"/>
                    <a:lumOff val="35000"/>
                  </a:schemeClr>
                </a:solidFill>
                <a:latin typeface="나눔고딕 ExtraBold" panose="020D0904000000000000" pitchFamily="50" charset="-127"/>
                <a:ea typeface="나눔고딕 ExtraBold" panose="020D0904000000000000" pitchFamily="50" charset="-127"/>
              </a:rPr>
              <a:t>한보섬유</a:t>
            </a:r>
            <a:endParaRPr lang="ko-KR" altLang="en-US" sz="2400" dirty="0">
              <a:solidFill>
                <a:schemeClr val="tx1">
                  <a:lumMod val="65000"/>
                  <a:lumOff val="35000"/>
                </a:schemeClr>
              </a:solidFill>
              <a:latin typeface="나눔고딕 ExtraBold" panose="020D0904000000000000" pitchFamily="50" charset="-127"/>
              <a:ea typeface="나눔고딕 ExtraBold" panose="020D0904000000000000" pitchFamily="50" charset="-127"/>
            </a:endParaRPr>
          </a:p>
        </p:txBody>
      </p:sp>
      <p:grpSp>
        <p:nvGrpSpPr>
          <p:cNvPr id="5" name="그룹 4">
            <a:extLst>
              <a:ext uri="{FF2B5EF4-FFF2-40B4-BE49-F238E27FC236}">
                <a16:creationId xmlns:a16="http://schemas.microsoft.com/office/drawing/2014/main" id="{36FD0B18-F8B7-4734-9B1B-C708029870F4}"/>
              </a:ext>
            </a:extLst>
          </p:cNvPr>
          <p:cNvGrpSpPr/>
          <p:nvPr/>
        </p:nvGrpSpPr>
        <p:grpSpPr>
          <a:xfrm>
            <a:off x="4287981" y="477416"/>
            <a:ext cx="291413" cy="450116"/>
            <a:chOff x="5055132" y="827833"/>
            <a:chExt cx="291413" cy="450116"/>
          </a:xfrm>
        </p:grpSpPr>
        <p:pic>
          <p:nvPicPr>
            <p:cNvPr id="97" name="Picture 5" descr="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132" y="1038484"/>
              <a:ext cx="253878" cy="2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5" descr="C:\Documents and Settings\user\Local Settings\Temporary Internet Files\Content.IE5\QFGF5Y36\MC900423567[1].wmf"/>
            <p:cNvPicPr>
              <a:picLocks noChangeAspect="1" noChangeArrowheads="1"/>
            </p:cNvPicPr>
            <p:nvPr/>
          </p:nvPicPr>
          <p:blipFill>
            <a:blip r:embed="rId6" cstate="print"/>
            <a:srcRect/>
            <a:stretch>
              <a:fillRect/>
            </a:stretch>
          </p:blipFill>
          <p:spPr bwMode="auto">
            <a:xfrm rot="900000">
              <a:off x="5150119" y="827833"/>
              <a:ext cx="196426" cy="421303"/>
            </a:xfrm>
            <a:prstGeom prst="rect">
              <a:avLst/>
            </a:prstGeom>
            <a:noFill/>
          </p:spPr>
        </p:pic>
      </p:grpSp>
      <p:grpSp>
        <p:nvGrpSpPr>
          <p:cNvPr id="2" name="그룹 1">
            <a:extLst>
              <a:ext uri="{FF2B5EF4-FFF2-40B4-BE49-F238E27FC236}">
                <a16:creationId xmlns:a16="http://schemas.microsoft.com/office/drawing/2014/main" id="{867B5588-8B1E-4C42-8B4E-F6CF637BF319}"/>
              </a:ext>
            </a:extLst>
          </p:cNvPr>
          <p:cNvGrpSpPr/>
          <p:nvPr/>
        </p:nvGrpSpPr>
        <p:grpSpPr>
          <a:xfrm>
            <a:off x="4698241" y="587652"/>
            <a:ext cx="3768864" cy="676065"/>
            <a:chOff x="4952678" y="622023"/>
            <a:chExt cx="3768864" cy="676065"/>
          </a:xfrm>
        </p:grpSpPr>
        <p:sp>
          <p:nvSpPr>
            <p:cNvPr id="101" name="TextBox 100"/>
            <p:cNvSpPr txBox="1"/>
            <p:nvPr/>
          </p:nvSpPr>
          <p:spPr>
            <a:xfrm>
              <a:off x="4952678" y="622023"/>
              <a:ext cx="3768864" cy="276999"/>
            </a:xfrm>
            <a:prstGeom prst="rect">
              <a:avLst/>
            </a:prstGeom>
            <a:noFill/>
          </p:spPr>
          <p:txBody>
            <a:bodyPr wrap="square" rtlCol="0">
              <a:spAutoFit/>
            </a:bodyPr>
            <a:lstStyle/>
            <a:p>
              <a:r>
                <a:rPr lang="en-US" altLang="ko-KR" sz="1200" dirty="0">
                  <a:latin typeface="나눔고딕 ExtraBold" panose="020D0904000000000000" pitchFamily="50" charset="-127"/>
                  <a:ea typeface="나눔고딕 ExtraBold" panose="020D0904000000000000" pitchFamily="50" charset="-127"/>
                </a:rPr>
                <a:t>1985</a:t>
              </a:r>
              <a:r>
                <a:rPr lang="ko-KR" altLang="en-US" sz="1200" dirty="0">
                  <a:latin typeface="나눔고딕 ExtraBold" panose="020D0904000000000000" pitchFamily="50" charset="-127"/>
                  <a:ea typeface="나눔고딕 ExtraBold" panose="020D0904000000000000" pitchFamily="50" charset="-127"/>
                </a:rPr>
                <a:t>년</a:t>
              </a:r>
              <a:r>
                <a:rPr lang="en-US" altLang="ko-KR" sz="1200" dirty="0">
                  <a:latin typeface="나눔고딕 ExtraBold" panose="020D0904000000000000" pitchFamily="50" charset="-127"/>
                  <a:ea typeface="나눔고딕 ExtraBold" panose="020D0904000000000000" pitchFamily="50" charset="-127"/>
                </a:rPr>
                <a:t> : </a:t>
              </a:r>
              <a:r>
                <a:rPr lang="ko-KR" altLang="en-US" sz="1200" dirty="0">
                  <a:latin typeface="나눔고딕 ExtraBold" panose="020D0904000000000000" pitchFamily="50" charset="-127"/>
                  <a:ea typeface="나눔고딕 ExtraBold" panose="020D0904000000000000" pitchFamily="50" charset="-127"/>
                </a:rPr>
                <a:t>한보섬유 설립 </a:t>
              </a:r>
              <a:r>
                <a:rPr lang="en-US" altLang="ko-KR" sz="1200" dirty="0">
                  <a:latin typeface="나눔고딕 ExtraBold" panose="020D0904000000000000" pitchFamily="50" charset="-127"/>
                  <a:ea typeface="나눔고딕 ExtraBold" panose="020D0904000000000000" pitchFamily="50" charset="-127"/>
                </a:rPr>
                <a:t> (</a:t>
              </a:r>
              <a:r>
                <a:rPr lang="en-US" altLang="ko-KR" sz="1200" dirty="0" err="1">
                  <a:latin typeface="나눔고딕 ExtraBold" panose="020D0904000000000000" pitchFamily="50" charset="-127"/>
                  <a:ea typeface="나눔고딕 ExtraBold" panose="020D0904000000000000" pitchFamily="50" charset="-127"/>
                </a:rPr>
                <a:t>Hanbo</a:t>
              </a:r>
              <a:r>
                <a:rPr lang="en-US" altLang="ko-KR" sz="1200" dirty="0">
                  <a:latin typeface="나눔고딕 ExtraBold" panose="020D0904000000000000" pitchFamily="50" charset="-127"/>
                  <a:ea typeface="나눔고딕 ExtraBold" panose="020D0904000000000000" pitchFamily="50" charset="-127"/>
                </a:rPr>
                <a:t> establish)</a:t>
              </a:r>
              <a:endParaRPr lang="ko-KR" altLang="en-US" sz="1200" dirty="0">
                <a:latin typeface="나눔고딕 ExtraBold" panose="020D0904000000000000" pitchFamily="50" charset="-127"/>
                <a:ea typeface="나눔고딕 ExtraBold" panose="020D0904000000000000" pitchFamily="50" charset="-127"/>
              </a:endParaRPr>
            </a:p>
          </p:txBody>
        </p:sp>
        <p:sp>
          <p:nvSpPr>
            <p:cNvPr id="103" name="TextBox 102"/>
            <p:cNvSpPr txBox="1"/>
            <p:nvPr/>
          </p:nvSpPr>
          <p:spPr>
            <a:xfrm>
              <a:off x="4952678" y="867201"/>
              <a:ext cx="2786340" cy="430887"/>
            </a:xfrm>
            <a:prstGeom prst="rect">
              <a:avLst/>
            </a:prstGeom>
            <a:noFill/>
          </p:spPr>
          <p:txBody>
            <a:bodyPr wrap="none" rtlCol="0">
              <a:spAutoFit/>
            </a:bodyPr>
            <a:lstStyle/>
            <a:p>
              <a:r>
                <a:rPr lang="en-US" altLang="ko-KR" sz="1100" b="1" dirty="0">
                  <a:latin typeface="맑은 고딕"/>
                  <a:ea typeface="맑은 고딕"/>
                </a:rPr>
                <a:t>〮 </a:t>
              </a:r>
              <a:r>
                <a:rPr lang="ko-KR" altLang="en-US" sz="1100" b="1" dirty="0">
                  <a:latin typeface="나눔명조" panose="02020603020101020101" pitchFamily="18" charset="-127"/>
                  <a:ea typeface="나눔명조" panose="02020603020101020101" pitchFamily="18" charset="-127"/>
                </a:rPr>
                <a:t>독일산 </a:t>
              </a:r>
              <a:r>
                <a:rPr lang="ko-KR" altLang="en-US" sz="1100" b="1" dirty="0" err="1">
                  <a:latin typeface="나눔명조" panose="02020603020101020101" pitchFamily="18" charset="-127"/>
                  <a:ea typeface="나눔명조" panose="02020603020101020101" pitchFamily="18" charset="-127"/>
                </a:rPr>
                <a:t>유니버셜</a:t>
              </a:r>
              <a:r>
                <a:rPr lang="ko-KR" altLang="en-US" sz="1100" b="1" dirty="0">
                  <a:latin typeface="나눔명조" panose="02020603020101020101" pitchFamily="18" charset="-127"/>
                  <a:ea typeface="나눔명조" panose="02020603020101020101" pitchFamily="18" charset="-127"/>
                </a:rPr>
                <a:t> </a:t>
              </a:r>
              <a:r>
                <a:rPr lang="ko-KR" altLang="en-US" sz="1100" b="1" dirty="0" err="1">
                  <a:latin typeface="나눔명조" panose="02020603020101020101" pitchFamily="18" charset="-127"/>
                  <a:ea typeface="나눔명조" panose="02020603020101020101" pitchFamily="18" charset="-127"/>
                </a:rPr>
                <a:t>횡편기</a:t>
              </a:r>
              <a:r>
                <a:rPr lang="ko-KR" altLang="en-US" sz="1100" b="1" dirty="0">
                  <a:latin typeface="나눔명조" panose="02020603020101020101" pitchFamily="18" charset="-127"/>
                  <a:ea typeface="나눔명조" panose="02020603020101020101" pitchFamily="18" charset="-127"/>
                </a:rPr>
                <a:t> 도입</a:t>
              </a:r>
              <a:endParaRPr lang="en-US" altLang="ko-KR" sz="1100" b="1" dirty="0">
                <a:latin typeface="나눔명조" panose="02020603020101020101" pitchFamily="18" charset="-127"/>
                <a:ea typeface="나눔명조" panose="02020603020101020101" pitchFamily="18" charset="-127"/>
              </a:endParaRPr>
            </a:p>
            <a:p>
              <a:r>
                <a:rPr lang="en-US" altLang="ko-KR" sz="1100" b="1" dirty="0">
                  <a:latin typeface="나눔명조" panose="02020603020101020101" pitchFamily="18" charset="-127"/>
                  <a:ea typeface="나눔명조" panose="02020603020101020101" pitchFamily="18" charset="-127"/>
                </a:rPr>
                <a:t>(German-made Universal V-bed knitting)</a:t>
              </a:r>
              <a:endParaRPr lang="ko-KR" altLang="en-US" sz="1100" b="1" dirty="0">
                <a:latin typeface="나눔명조" panose="02020603020101020101" pitchFamily="18" charset="-127"/>
                <a:ea typeface="나눔명조" panose="02020603020101020101" pitchFamily="18" charset="-127"/>
              </a:endParaRPr>
            </a:p>
          </p:txBody>
        </p:sp>
      </p:grpSp>
      <p:grpSp>
        <p:nvGrpSpPr>
          <p:cNvPr id="3" name="그룹 2">
            <a:extLst>
              <a:ext uri="{FF2B5EF4-FFF2-40B4-BE49-F238E27FC236}">
                <a16:creationId xmlns:a16="http://schemas.microsoft.com/office/drawing/2014/main" id="{B8E6C115-47B0-462D-8A75-A61DD03DEA46}"/>
              </a:ext>
            </a:extLst>
          </p:cNvPr>
          <p:cNvGrpSpPr/>
          <p:nvPr/>
        </p:nvGrpSpPr>
        <p:grpSpPr>
          <a:xfrm>
            <a:off x="4799516" y="1226461"/>
            <a:ext cx="4653838" cy="873037"/>
            <a:chOff x="4952487" y="1328773"/>
            <a:chExt cx="4653838" cy="873037"/>
          </a:xfrm>
        </p:grpSpPr>
        <p:sp>
          <p:nvSpPr>
            <p:cNvPr id="104" name="TextBox 103"/>
            <p:cNvSpPr txBox="1"/>
            <p:nvPr/>
          </p:nvSpPr>
          <p:spPr>
            <a:xfrm>
              <a:off x="4953514" y="1328773"/>
              <a:ext cx="4302488" cy="276999"/>
            </a:xfrm>
            <a:prstGeom prst="rect">
              <a:avLst/>
            </a:prstGeom>
            <a:noFill/>
          </p:spPr>
          <p:txBody>
            <a:bodyPr wrap="square" rtlCol="0">
              <a:spAutoFit/>
            </a:bodyPr>
            <a:lstStyle/>
            <a:p>
              <a:r>
                <a:rPr lang="en-US" altLang="ko-KR" sz="1200" dirty="0">
                  <a:latin typeface="나눔고딕 ExtraBold" panose="020D0904000000000000" pitchFamily="50" charset="-127"/>
                  <a:ea typeface="나눔고딕 ExtraBold" panose="020D0904000000000000" pitchFamily="50" charset="-127"/>
                </a:rPr>
                <a:t>2000</a:t>
              </a:r>
              <a:r>
                <a:rPr lang="ko-KR" altLang="en-US" sz="1200" dirty="0">
                  <a:latin typeface="나눔고딕 ExtraBold" panose="020D0904000000000000" pitchFamily="50" charset="-127"/>
                  <a:ea typeface="나눔고딕 ExtraBold" panose="020D0904000000000000" pitchFamily="50" charset="-127"/>
                </a:rPr>
                <a:t>년 </a:t>
              </a:r>
              <a:r>
                <a:rPr lang="en-US" altLang="ko-KR" sz="1200" dirty="0">
                  <a:latin typeface="나눔고딕 ExtraBold" panose="020D0904000000000000" pitchFamily="50" charset="-127"/>
                  <a:ea typeface="나눔고딕 ExtraBold" panose="020D0904000000000000" pitchFamily="50" charset="-127"/>
                </a:rPr>
                <a:t>: </a:t>
              </a:r>
              <a:r>
                <a:rPr lang="ko-KR" altLang="en-US" sz="1200" dirty="0">
                  <a:latin typeface="나눔고딕 ExtraBold" panose="020D0904000000000000" pitchFamily="50" charset="-127"/>
                  <a:ea typeface="나눔고딕 ExtraBold" panose="020D0904000000000000" pitchFamily="50" charset="-127"/>
                </a:rPr>
                <a:t> 생산시설 확장</a:t>
              </a:r>
              <a:r>
                <a:rPr lang="en-US" altLang="ko-KR" sz="1200" dirty="0">
                  <a:latin typeface="나눔고딕 ExtraBold" panose="020D0904000000000000" pitchFamily="50" charset="-127"/>
                  <a:ea typeface="나눔고딕 ExtraBold" panose="020D0904000000000000" pitchFamily="50" charset="-127"/>
                </a:rPr>
                <a:t>(Extend </a:t>
              </a:r>
              <a:r>
                <a:rPr lang="en-US" altLang="ko-KR" sz="1200" dirty="0" err="1">
                  <a:latin typeface="나눔고딕 ExtraBold" panose="020D0904000000000000" pitchFamily="50" charset="-127"/>
                  <a:ea typeface="나눔고딕 ExtraBold" panose="020D0904000000000000" pitchFamily="50" charset="-127"/>
                </a:rPr>
                <a:t>pruduction</a:t>
              </a:r>
              <a:r>
                <a:rPr lang="en-US" altLang="ko-KR" sz="1200" dirty="0">
                  <a:latin typeface="나눔고딕 ExtraBold" panose="020D0904000000000000" pitchFamily="50" charset="-127"/>
                  <a:ea typeface="나눔고딕 ExtraBold" panose="020D0904000000000000" pitchFamily="50" charset="-127"/>
                </a:rPr>
                <a:t> Unit)</a:t>
              </a:r>
              <a:endParaRPr lang="ko-KR" altLang="en-US" sz="1200" dirty="0">
                <a:latin typeface="나눔고딕 ExtraBold" panose="020D0904000000000000" pitchFamily="50" charset="-127"/>
                <a:ea typeface="나눔고딕 ExtraBold" panose="020D0904000000000000" pitchFamily="50" charset="-127"/>
              </a:endParaRPr>
            </a:p>
          </p:txBody>
        </p:sp>
        <p:sp>
          <p:nvSpPr>
            <p:cNvPr id="106" name="TextBox 105"/>
            <p:cNvSpPr txBox="1"/>
            <p:nvPr/>
          </p:nvSpPr>
          <p:spPr>
            <a:xfrm>
              <a:off x="4952487" y="1601646"/>
              <a:ext cx="4653838" cy="600164"/>
            </a:xfrm>
            <a:prstGeom prst="rect">
              <a:avLst/>
            </a:prstGeom>
            <a:noFill/>
          </p:spPr>
          <p:txBody>
            <a:bodyPr wrap="square" rtlCol="0">
              <a:spAutoFit/>
            </a:bodyPr>
            <a:lstStyle/>
            <a:p>
              <a:r>
                <a:rPr lang="en-US" altLang="ko-KR" sz="1100" b="1" dirty="0">
                  <a:latin typeface="맑은 고딕"/>
                  <a:ea typeface="맑은 고딕"/>
                </a:rPr>
                <a:t>〮 </a:t>
              </a:r>
              <a:r>
                <a:rPr lang="ko-KR" altLang="en-US" sz="1100" b="1" dirty="0">
                  <a:latin typeface="나눔명조" panose="02020603020101020101" pitchFamily="18" charset="-127"/>
                  <a:ea typeface="나눔명조" panose="02020603020101020101" pitchFamily="18" charset="-127"/>
                </a:rPr>
                <a:t>일본 </a:t>
              </a:r>
              <a:r>
                <a:rPr lang="ko-KR" altLang="en-US" sz="1100" b="1" dirty="0" err="1">
                  <a:latin typeface="나눔명조" panose="02020603020101020101" pitchFamily="18" charset="-127"/>
                  <a:ea typeface="나눔명조" panose="02020603020101020101" pitchFamily="18" charset="-127"/>
                </a:rPr>
                <a:t>시마세이끼</a:t>
              </a:r>
              <a:r>
                <a:rPr lang="ko-KR" altLang="en-US" sz="1100" b="1" dirty="0">
                  <a:latin typeface="나눔명조" panose="02020603020101020101" pitchFamily="18" charset="-127"/>
                  <a:ea typeface="나눔명조" panose="02020603020101020101" pitchFamily="18" charset="-127"/>
                </a:rPr>
                <a:t> </a:t>
              </a:r>
              <a:r>
                <a:rPr lang="ko-KR" altLang="en-US" sz="1100" b="1" dirty="0" err="1">
                  <a:latin typeface="나눔명조" panose="02020603020101020101" pitchFamily="18" charset="-127"/>
                  <a:ea typeface="나눔명조" panose="02020603020101020101" pitchFamily="18" charset="-127"/>
                </a:rPr>
                <a:t>횡편기</a:t>
              </a:r>
              <a:r>
                <a:rPr lang="ko-KR" altLang="en-US" sz="1100" b="1" dirty="0">
                  <a:latin typeface="나눔명조" panose="02020603020101020101" pitchFamily="18" charset="-127"/>
                  <a:ea typeface="나눔명조" panose="02020603020101020101" pitchFamily="18" charset="-127"/>
                </a:rPr>
                <a:t> 도입</a:t>
              </a:r>
              <a:r>
                <a:rPr lang="en-US" altLang="ko-KR" sz="1100" b="1" dirty="0">
                  <a:latin typeface="나눔명조" panose="02020603020101020101" pitchFamily="18" charset="-127"/>
                  <a:ea typeface="나눔명조" panose="02020603020101020101" pitchFamily="18" charset="-127"/>
                </a:rPr>
                <a:t>( Introduction Japan made SHIMA SEIKI)</a:t>
              </a:r>
            </a:p>
            <a:p>
              <a:r>
                <a:rPr lang="en-US" altLang="ko-KR" sz="1100" b="1" dirty="0"/>
                <a:t>〮 </a:t>
              </a:r>
              <a:r>
                <a:rPr lang="ko-KR" altLang="en-US" sz="1100" b="1" dirty="0">
                  <a:latin typeface="나눔명조" panose="02020603020101020101" pitchFamily="18" charset="-127"/>
                  <a:ea typeface="나눔명조" panose="02020603020101020101" pitchFamily="18" charset="-127"/>
                </a:rPr>
                <a:t>시보리 제작 및 </a:t>
              </a:r>
              <a:r>
                <a:rPr lang="ko-KR" altLang="en-US" sz="1100" b="1" dirty="0" err="1">
                  <a:latin typeface="나눔명조" panose="02020603020101020101" pitchFamily="18" charset="-127"/>
                  <a:ea typeface="나눔명조" panose="02020603020101020101" pitchFamily="18" charset="-127"/>
                </a:rPr>
                <a:t>에리부속</a:t>
              </a:r>
              <a:r>
                <a:rPr lang="ko-KR" altLang="en-US" sz="1100" b="1" dirty="0">
                  <a:latin typeface="나눔명조" panose="02020603020101020101" pitchFamily="18" charset="-127"/>
                  <a:ea typeface="나눔명조" panose="02020603020101020101" pitchFamily="18" charset="-127"/>
                </a:rPr>
                <a:t> </a:t>
              </a:r>
              <a:r>
                <a:rPr lang="ko-KR" altLang="en-US" sz="1100" b="1" dirty="0" err="1">
                  <a:latin typeface="나눔명조" panose="02020603020101020101" pitchFamily="18" charset="-127"/>
                  <a:ea typeface="나눔명조" panose="02020603020101020101" pitchFamily="18" charset="-127"/>
                </a:rPr>
                <a:t>편직</a:t>
              </a:r>
              <a:r>
                <a:rPr lang="ko-KR" altLang="en-US" sz="1100" b="1" dirty="0">
                  <a:latin typeface="나눔명조" panose="02020603020101020101" pitchFamily="18" charset="-127"/>
                  <a:ea typeface="나눔명조" panose="02020603020101020101" pitchFamily="18" charset="-127"/>
                </a:rPr>
                <a:t> 컴퓨터 시설  </a:t>
              </a:r>
              <a:endParaRPr lang="en-US" altLang="ko-KR" sz="1100" b="1" dirty="0">
                <a:latin typeface="나눔명조" panose="02020603020101020101" pitchFamily="18" charset="-127"/>
                <a:ea typeface="나눔명조" panose="02020603020101020101" pitchFamily="18" charset="-127"/>
              </a:endParaRPr>
            </a:p>
            <a:p>
              <a:r>
                <a:rPr lang="en-US" altLang="ko-KR" sz="1100" b="1" dirty="0">
                  <a:latin typeface="나눔명조" panose="02020603020101020101" pitchFamily="18" charset="-127"/>
                  <a:ea typeface="나눔명조" panose="02020603020101020101" pitchFamily="18" charset="-127"/>
                </a:rPr>
                <a:t>  </a:t>
              </a:r>
              <a:r>
                <a:rPr lang="ko-KR" altLang="en-US" sz="1100" b="1" dirty="0">
                  <a:latin typeface="나눔명조" panose="02020603020101020101" pitchFamily="18" charset="-127"/>
                  <a:ea typeface="나눔명조" panose="02020603020101020101" pitchFamily="18" charset="-127"/>
                </a:rPr>
                <a:t>   </a:t>
              </a:r>
              <a:r>
                <a:rPr lang="en-US" altLang="ko-KR" sz="1100" b="1" dirty="0">
                  <a:latin typeface="나눔명조" panose="02020603020101020101" pitchFamily="18" charset="-127"/>
                  <a:ea typeface="나눔명조" panose="02020603020101020101" pitchFamily="18" charset="-127"/>
                </a:rPr>
                <a:t>(</a:t>
              </a:r>
              <a:r>
                <a:rPr lang="en-US" altLang="ko-KR" sz="1100" b="1" dirty="0" err="1">
                  <a:latin typeface="나눔명조" panose="02020603020101020101" pitchFamily="18" charset="-127"/>
                  <a:ea typeface="나눔명조" panose="02020603020101020101" pitchFamily="18" charset="-127"/>
                </a:rPr>
                <a:t>Sibori&amp;Collar</a:t>
              </a:r>
              <a:r>
                <a:rPr lang="en-US" altLang="ko-KR" sz="1100" b="1" dirty="0">
                  <a:latin typeface="나눔명조" panose="02020603020101020101" pitchFamily="18" charset="-127"/>
                  <a:ea typeface="나눔명조" panose="02020603020101020101" pitchFamily="18" charset="-127"/>
                </a:rPr>
                <a:t> Company Installation)</a:t>
              </a:r>
            </a:p>
          </p:txBody>
        </p:sp>
      </p:grpSp>
      <p:grpSp>
        <p:nvGrpSpPr>
          <p:cNvPr id="4" name="그룹 3">
            <a:extLst>
              <a:ext uri="{FF2B5EF4-FFF2-40B4-BE49-F238E27FC236}">
                <a16:creationId xmlns:a16="http://schemas.microsoft.com/office/drawing/2014/main" id="{F8287EC1-B697-4231-8DA2-F34CF95625EC}"/>
              </a:ext>
            </a:extLst>
          </p:cNvPr>
          <p:cNvGrpSpPr/>
          <p:nvPr/>
        </p:nvGrpSpPr>
        <p:grpSpPr>
          <a:xfrm>
            <a:off x="4661800" y="2188630"/>
            <a:ext cx="4677103" cy="662637"/>
            <a:chOff x="4601090" y="2441200"/>
            <a:chExt cx="4677103" cy="662637"/>
          </a:xfrm>
        </p:grpSpPr>
        <p:sp>
          <p:nvSpPr>
            <p:cNvPr id="107" name="TextBox 106"/>
            <p:cNvSpPr txBox="1"/>
            <p:nvPr/>
          </p:nvSpPr>
          <p:spPr>
            <a:xfrm>
              <a:off x="4624355" y="2441200"/>
              <a:ext cx="4653838" cy="492443"/>
            </a:xfrm>
            <a:prstGeom prst="rect">
              <a:avLst/>
            </a:prstGeom>
            <a:noFill/>
          </p:spPr>
          <p:txBody>
            <a:bodyPr wrap="none" rtlCol="0">
              <a:spAutoFit/>
            </a:bodyPr>
            <a:lstStyle/>
            <a:p>
              <a:r>
                <a:rPr lang="en-US" altLang="ko-KR" sz="1200" dirty="0">
                  <a:latin typeface="나눔고딕 ExtraBold" panose="020D0904000000000000" pitchFamily="50" charset="-127"/>
                  <a:ea typeface="나눔고딕 ExtraBold" panose="020D0904000000000000" pitchFamily="50" charset="-127"/>
                </a:rPr>
                <a:t>2008</a:t>
              </a:r>
              <a:r>
                <a:rPr lang="ko-KR" altLang="en-US" sz="1200" dirty="0">
                  <a:latin typeface="나눔고딕 ExtraBold" panose="020D0904000000000000" pitchFamily="50" charset="-127"/>
                  <a:ea typeface="나눔고딕 ExtraBold" panose="020D0904000000000000" pitchFamily="50" charset="-127"/>
                </a:rPr>
                <a:t>년 </a:t>
              </a:r>
              <a:r>
                <a:rPr lang="en-US" altLang="ko-KR" sz="1200" dirty="0">
                  <a:latin typeface="나눔고딕 ExtraBold" panose="020D0904000000000000" pitchFamily="50" charset="-127"/>
                  <a:ea typeface="나눔고딕 ExtraBold" panose="020D0904000000000000" pitchFamily="50" charset="-127"/>
                </a:rPr>
                <a:t>: </a:t>
              </a:r>
              <a:r>
                <a:rPr lang="ko-KR" altLang="en-US" sz="1200" dirty="0">
                  <a:latin typeface="나눔고딕 ExtraBold" panose="020D0904000000000000" pitchFamily="50" charset="-127"/>
                  <a:ea typeface="나눔고딕 ExtraBold" panose="020D0904000000000000" pitchFamily="50" charset="-127"/>
                </a:rPr>
                <a:t> 자가사업장 확장 이전</a:t>
              </a:r>
              <a:r>
                <a:rPr lang="en-US" altLang="ko-KR" sz="1200" dirty="0">
                  <a:latin typeface="나눔고딕 ExtraBold" panose="020D0904000000000000" pitchFamily="50" charset="-127"/>
                  <a:ea typeface="나눔고딕 ExtraBold" panose="020D0904000000000000" pitchFamily="50" charset="-127"/>
                </a:rPr>
                <a:t> (Move expansion own biz)</a:t>
              </a:r>
            </a:p>
            <a:p>
              <a:endParaRPr lang="ko-KR" altLang="en-US" sz="1400" dirty="0">
                <a:latin typeface="나눔고딕 ExtraBold" panose="020D0904000000000000" pitchFamily="50" charset="-127"/>
                <a:ea typeface="나눔고딕 ExtraBold" panose="020D0904000000000000" pitchFamily="50" charset="-127"/>
              </a:endParaRPr>
            </a:p>
          </p:txBody>
        </p:sp>
        <p:sp>
          <p:nvSpPr>
            <p:cNvPr id="109" name="TextBox 108"/>
            <p:cNvSpPr txBox="1"/>
            <p:nvPr/>
          </p:nvSpPr>
          <p:spPr>
            <a:xfrm>
              <a:off x="4601090" y="2672950"/>
              <a:ext cx="1978427" cy="430887"/>
            </a:xfrm>
            <a:prstGeom prst="rect">
              <a:avLst/>
            </a:prstGeom>
            <a:noFill/>
          </p:spPr>
          <p:txBody>
            <a:bodyPr wrap="none" rtlCol="0">
              <a:spAutoFit/>
            </a:bodyPr>
            <a:lstStyle/>
            <a:p>
              <a:r>
                <a:rPr lang="en-US" altLang="ko-KR" sz="1100" b="1" dirty="0">
                  <a:latin typeface="맑은 고딕"/>
                  <a:ea typeface="맑은 고딕"/>
                </a:rPr>
                <a:t>〮 </a:t>
              </a:r>
              <a:r>
                <a:rPr lang="en-US" altLang="ko-KR" sz="1100" b="1" dirty="0">
                  <a:latin typeface="나눔명조" panose="02020603020101020101" pitchFamily="18" charset="-127"/>
                  <a:ea typeface="나눔명조" panose="02020603020101020101" pitchFamily="18" charset="-127"/>
                </a:rPr>
                <a:t>250</a:t>
              </a:r>
              <a:r>
                <a:rPr lang="ko-KR" altLang="en-US" sz="1100" b="1" dirty="0">
                  <a:latin typeface="나눔명조" panose="02020603020101020101" pitchFamily="18" charset="-127"/>
                  <a:ea typeface="나눔명조" panose="02020603020101020101" pitchFamily="18" charset="-127"/>
                </a:rPr>
                <a:t>평 </a:t>
              </a:r>
              <a:r>
                <a:rPr lang="ko-KR" altLang="en-US" sz="1100" b="1" dirty="0" err="1">
                  <a:latin typeface="나눔명조" panose="02020603020101020101" pitchFamily="18" charset="-127"/>
                  <a:ea typeface="나눔명조" panose="02020603020101020101" pitchFamily="18" charset="-127"/>
                </a:rPr>
                <a:t>클린시스템</a:t>
              </a:r>
              <a:r>
                <a:rPr lang="ko-KR" altLang="en-US" sz="1100" b="1" dirty="0">
                  <a:latin typeface="나눔명조" panose="02020603020101020101" pitchFamily="18" charset="-127"/>
                  <a:ea typeface="나눔명조" panose="02020603020101020101" pitchFamily="18" charset="-127"/>
                </a:rPr>
                <a:t> 공장 이전</a:t>
              </a:r>
              <a:endParaRPr lang="en-US" altLang="ko-KR" sz="1100" b="1" dirty="0">
                <a:latin typeface="나눔명조" panose="02020603020101020101" pitchFamily="18" charset="-127"/>
                <a:ea typeface="나눔명조" panose="02020603020101020101" pitchFamily="18" charset="-127"/>
              </a:endParaRPr>
            </a:p>
            <a:p>
              <a:r>
                <a:rPr lang="en-US" altLang="ko-KR" sz="1100" b="1" dirty="0"/>
                <a:t>〮 </a:t>
              </a:r>
              <a:r>
                <a:rPr lang="ko-KR" altLang="en-US" sz="1100" b="1" dirty="0">
                  <a:latin typeface="나눔명조" panose="02020603020101020101" pitchFamily="18" charset="-127"/>
                  <a:ea typeface="나눔명조" panose="02020603020101020101" pitchFamily="18" charset="-127"/>
                </a:rPr>
                <a:t>최신 복지 시설 기숙사 매입</a:t>
              </a:r>
              <a:endParaRPr lang="en-US" altLang="ko-KR" sz="1100" b="1" dirty="0">
                <a:latin typeface="나눔명조" panose="02020603020101020101" pitchFamily="18" charset="-127"/>
                <a:ea typeface="나눔명조" panose="02020603020101020101" pitchFamily="18" charset="-127"/>
              </a:endParaRPr>
            </a:p>
          </p:txBody>
        </p:sp>
      </p:grpSp>
      <p:grpSp>
        <p:nvGrpSpPr>
          <p:cNvPr id="6" name="그룹 5">
            <a:extLst>
              <a:ext uri="{FF2B5EF4-FFF2-40B4-BE49-F238E27FC236}">
                <a16:creationId xmlns:a16="http://schemas.microsoft.com/office/drawing/2014/main" id="{CAFB159F-5FE4-400F-B5C4-6818DCE583D2}"/>
              </a:ext>
            </a:extLst>
          </p:cNvPr>
          <p:cNvGrpSpPr/>
          <p:nvPr/>
        </p:nvGrpSpPr>
        <p:grpSpPr>
          <a:xfrm>
            <a:off x="4431570" y="2932485"/>
            <a:ext cx="3577405" cy="693273"/>
            <a:chOff x="4374606" y="3141089"/>
            <a:chExt cx="3577405" cy="693273"/>
          </a:xfrm>
        </p:grpSpPr>
        <p:sp>
          <p:nvSpPr>
            <p:cNvPr id="110" name="TextBox 109"/>
            <p:cNvSpPr txBox="1"/>
            <p:nvPr/>
          </p:nvSpPr>
          <p:spPr>
            <a:xfrm>
              <a:off x="4426687" y="3141089"/>
              <a:ext cx="3525324" cy="461665"/>
            </a:xfrm>
            <a:prstGeom prst="rect">
              <a:avLst/>
            </a:prstGeom>
            <a:noFill/>
          </p:spPr>
          <p:txBody>
            <a:bodyPr wrap="none" rtlCol="0">
              <a:spAutoFit/>
            </a:bodyPr>
            <a:lstStyle/>
            <a:p>
              <a:r>
                <a:rPr lang="en-US" altLang="ko-KR" sz="1200" dirty="0">
                  <a:latin typeface="나눔고딕 ExtraBold" panose="020D0904000000000000" pitchFamily="50" charset="-127"/>
                  <a:ea typeface="나눔고딕 ExtraBold" panose="020D0904000000000000" pitchFamily="50" charset="-127"/>
                </a:rPr>
                <a:t>2015</a:t>
              </a:r>
              <a:r>
                <a:rPr lang="ko-KR" altLang="en-US" sz="1200" dirty="0">
                  <a:latin typeface="나눔고딕 ExtraBold" panose="020D0904000000000000" pitchFamily="50" charset="-127"/>
                  <a:ea typeface="나눔고딕 ExtraBold" panose="020D0904000000000000" pitchFamily="50" charset="-127"/>
                </a:rPr>
                <a:t>년 </a:t>
              </a:r>
              <a:r>
                <a:rPr lang="en-US" altLang="ko-KR" sz="1200" dirty="0">
                  <a:latin typeface="나눔고딕 ExtraBold" panose="020D0904000000000000" pitchFamily="50" charset="-127"/>
                  <a:ea typeface="나눔고딕 ExtraBold" panose="020D0904000000000000" pitchFamily="50" charset="-127"/>
                </a:rPr>
                <a:t>: </a:t>
              </a:r>
              <a:r>
                <a:rPr lang="ko-KR" altLang="en-US" sz="1200" dirty="0">
                  <a:latin typeface="나눔고딕 ExtraBold" panose="020D0904000000000000" pitchFamily="50" charset="-127"/>
                  <a:ea typeface="나눔고딕 ExtraBold" panose="020D0904000000000000" pitchFamily="50" charset="-127"/>
                </a:rPr>
                <a:t> </a:t>
              </a:r>
              <a:r>
                <a:rPr lang="ko-KR" altLang="en-US" sz="1200" dirty="0" err="1">
                  <a:latin typeface="나눔고딕 ExtraBold" panose="020D0904000000000000" pitchFamily="50" charset="-127"/>
                  <a:ea typeface="나눔고딕 ExtraBold" panose="020D0904000000000000" pitchFamily="50" charset="-127"/>
                </a:rPr>
                <a:t>홀가먼트</a:t>
              </a:r>
              <a:r>
                <a:rPr lang="ko-KR" altLang="en-US" sz="1200" dirty="0">
                  <a:latin typeface="나눔고딕 ExtraBold" panose="020D0904000000000000" pitchFamily="50" charset="-127"/>
                  <a:ea typeface="나눔고딕 ExtraBold" panose="020D0904000000000000" pitchFamily="50" charset="-127"/>
                </a:rPr>
                <a:t> 전문 생산 체제 돌입</a:t>
              </a:r>
              <a:endParaRPr lang="en-US" altLang="ko-KR" sz="1200" dirty="0">
                <a:latin typeface="나눔고딕 ExtraBold" panose="020D0904000000000000" pitchFamily="50" charset="-127"/>
                <a:ea typeface="나눔고딕 ExtraBold" panose="020D0904000000000000" pitchFamily="50" charset="-127"/>
              </a:endParaRPr>
            </a:p>
            <a:p>
              <a:r>
                <a:rPr lang="en-US" altLang="ko-KR" sz="1200" spc="-150" dirty="0">
                  <a:latin typeface="나눔고딕 ExtraBold" panose="020D0904000000000000" pitchFamily="50" charset="-127"/>
                  <a:ea typeface="나눔고딕 ExtraBold" panose="020D0904000000000000" pitchFamily="50" charset="-127"/>
                </a:rPr>
                <a:t>(Go professional production system </a:t>
              </a:r>
              <a:r>
                <a:rPr lang="en-US" altLang="ko-KR" sz="1200" spc="-150" dirty="0" err="1">
                  <a:latin typeface="나눔고딕 ExtraBold" panose="020D0904000000000000" pitchFamily="50" charset="-127"/>
                  <a:ea typeface="나눔고딕 ExtraBold" panose="020D0904000000000000" pitchFamily="50" charset="-127"/>
                </a:rPr>
                <a:t>Wholegarment</a:t>
              </a:r>
              <a:r>
                <a:rPr lang="en-US" altLang="ko-KR" sz="1200" spc="-150" dirty="0">
                  <a:latin typeface="나눔고딕 ExtraBold" panose="020D0904000000000000" pitchFamily="50" charset="-127"/>
                  <a:ea typeface="나눔고딕 ExtraBold" panose="020D0904000000000000" pitchFamily="50" charset="-127"/>
                </a:rPr>
                <a:t>)</a:t>
              </a:r>
              <a:endParaRPr lang="ko-KR" altLang="en-US" sz="1200" spc="-150" dirty="0">
                <a:latin typeface="나눔고딕 ExtraBold" panose="020D0904000000000000" pitchFamily="50" charset="-127"/>
                <a:ea typeface="나눔고딕 ExtraBold" panose="020D0904000000000000" pitchFamily="50" charset="-127"/>
              </a:endParaRPr>
            </a:p>
          </p:txBody>
        </p:sp>
        <p:sp>
          <p:nvSpPr>
            <p:cNvPr id="112" name="TextBox 111"/>
            <p:cNvSpPr txBox="1"/>
            <p:nvPr/>
          </p:nvSpPr>
          <p:spPr>
            <a:xfrm>
              <a:off x="4374606" y="3572752"/>
              <a:ext cx="1752403" cy="261610"/>
            </a:xfrm>
            <a:prstGeom prst="rect">
              <a:avLst/>
            </a:prstGeom>
            <a:noFill/>
          </p:spPr>
          <p:txBody>
            <a:bodyPr wrap="none" rtlCol="0">
              <a:spAutoFit/>
            </a:bodyPr>
            <a:lstStyle/>
            <a:p>
              <a:r>
                <a:rPr lang="en-US" altLang="ko-KR" sz="1100" b="1" dirty="0">
                  <a:latin typeface="맑은 고딕"/>
                  <a:ea typeface="맑은 고딕"/>
                </a:rPr>
                <a:t>〮 </a:t>
              </a:r>
              <a:r>
                <a:rPr lang="ko-KR" altLang="en-US" sz="1100" b="1" dirty="0" err="1">
                  <a:latin typeface="나눔명조" panose="02020603020101020101" pitchFamily="18" charset="-127"/>
                  <a:ea typeface="나눔명조" panose="02020603020101020101" pitchFamily="18" charset="-127"/>
                </a:rPr>
                <a:t>홀가먼트</a:t>
              </a:r>
              <a:r>
                <a:rPr lang="ko-KR" altLang="en-US" sz="1100" b="1" dirty="0">
                  <a:latin typeface="나눔명조" panose="02020603020101020101" pitchFamily="18" charset="-127"/>
                  <a:ea typeface="나눔명조" panose="02020603020101020101" pitchFamily="18" charset="-127"/>
                </a:rPr>
                <a:t> 기계 도입 확장</a:t>
              </a:r>
              <a:endParaRPr lang="en-US" altLang="ko-KR" sz="1100" b="1" dirty="0">
                <a:latin typeface="나눔명조" panose="02020603020101020101" pitchFamily="18" charset="-127"/>
                <a:ea typeface="나눔명조" panose="02020603020101020101" pitchFamily="18" charset="-127"/>
              </a:endParaRPr>
            </a:p>
          </p:txBody>
        </p:sp>
      </p:grpSp>
      <p:grpSp>
        <p:nvGrpSpPr>
          <p:cNvPr id="7" name="그룹 6">
            <a:extLst>
              <a:ext uri="{FF2B5EF4-FFF2-40B4-BE49-F238E27FC236}">
                <a16:creationId xmlns:a16="http://schemas.microsoft.com/office/drawing/2014/main" id="{DD359731-60F5-4D83-8C88-3EB05C3D0C34}"/>
              </a:ext>
            </a:extLst>
          </p:cNvPr>
          <p:cNvGrpSpPr/>
          <p:nvPr/>
        </p:nvGrpSpPr>
        <p:grpSpPr>
          <a:xfrm>
            <a:off x="4177392" y="3650932"/>
            <a:ext cx="3716082" cy="1224191"/>
            <a:chOff x="4126217" y="3869068"/>
            <a:chExt cx="3716082" cy="1224191"/>
          </a:xfrm>
        </p:grpSpPr>
        <p:sp>
          <p:nvSpPr>
            <p:cNvPr id="113" name="TextBox 112"/>
            <p:cNvSpPr txBox="1"/>
            <p:nvPr/>
          </p:nvSpPr>
          <p:spPr>
            <a:xfrm>
              <a:off x="4126217" y="3869068"/>
              <a:ext cx="3666388" cy="461665"/>
            </a:xfrm>
            <a:prstGeom prst="rect">
              <a:avLst/>
            </a:prstGeom>
            <a:noFill/>
          </p:spPr>
          <p:txBody>
            <a:bodyPr wrap="none" rtlCol="0">
              <a:spAutoFit/>
            </a:bodyPr>
            <a:lstStyle/>
            <a:p>
              <a:r>
                <a:rPr lang="en-US" altLang="ko-KR" sz="1200" dirty="0">
                  <a:latin typeface="나눔고딕 ExtraBold" panose="020D0904000000000000" pitchFamily="50" charset="-127"/>
                  <a:ea typeface="나눔고딕 ExtraBold" panose="020D0904000000000000" pitchFamily="50" charset="-127"/>
                </a:rPr>
                <a:t>2017</a:t>
              </a:r>
              <a:r>
                <a:rPr lang="ko-KR" altLang="en-US" sz="1200" dirty="0">
                  <a:latin typeface="나눔고딕 ExtraBold" panose="020D0904000000000000" pitchFamily="50" charset="-127"/>
                  <a:ea typeface="나눔고딕 ExtraBold" panose="020D0904000000000000" pitchFamily="50" charset="-127"/>
                </a:rPr>
                <a:t>년 </a:t>
              </a:r>
              <a:r>
                <a:rPr lang="en-US" altLang="ko-KR" sz="1200" dirty="0">
                  <a:latin typeface="나눔고딕 ExtraBold" panose="020D0904000000000000" pitchFamily="50" charset="-127"/>
                  <a:ea typeface="나눔고딕 ExtraBold" panose="020D0904000000000000" pitchFamily="50" charset="-127"/>
                </a:rPr>
                <a:t>: </a:t>
              </a:r>
              <a:r>
                <a:rPr lang="ko-KR" altLang="en-US" sz="1200" dirty="0">
                  <a:latin typeface="나눔고딕 ExtraBold" panose="020D0904000000000000" pitchFamily="50" charset="-127"/>
                  <a:ea typeface="나눔고딕 ExtraBold" panose="020D0904000000000000" pitchFamily="50" charset="-127"/>
                </a:rPr>
                <a:t> 섬유전문기술기업으로 성장</a:t>
              </a:r>
              <a:endParaRPr lang="en-US" altLang="ko-KR" sz="1200" dirty="0">
                <a:latin typeface="나눔고딕 ExtraBold" panose="020D0904000000000000" pitchFamily="50" charset="-127"/>
                <a:ea typeface="나눔고딕 ExtraBold" panose="020D0904000000000000" pitchFamily="50" charset="-127"/>
              </a:endParaRPr>
            </a:p>
            <a:p>
              <a:r>
                <a:rPr lang="en-US" altLang="ko-KR" sz="1200" dirty="0">
                  <a:latin typeface="나눔고딕 ExtraBold" panose="020D0904000000000000" pitchFamily="50" charset="-127"/>
                  <a:ea typeface="나눔고딕 ExtraBold" panose="020D0904000000000000" pitchFamily="50" charset="-127"/>
                </a:rPr>
                <a:t>(Growth as a textile technology company)</a:t>
              </a:r>
              <a:endParaRPr lang="ko-KR" altLang="en-US" sz="1200" dirty="0">
                <a:latin typeface="나눔고딕 ExtraBold" panose="020D0904000000000000" pitchFamily="50" charset="-127"/>
                <a:ea typeface="나눔고딕 ExtraBold" panose="020D0904000000000000" pitchFamily="50" charset="-127"/>
              </a:endParaRPr>
            </a:p>
          </p:txBody>
        </p:sp>
        <p:sp>
          <p:nvSpPr>
            <p:cNvPr id="115" name="TextBox 114"/>
            <p:cNvSpPr txBox="1"/>
            <p:nvPr/>
          </p:nvSpPr>
          <p:spPr>
            <a:xfrm>
              <a:off x="4126217" y="4323818"/>
              <a:ext cx="3716082" cy="769441"/>
            </a:xfrm>
            <a:prstGeom prst="rect">
              <a:avLst/>
            </a:prstGeom>
            <a:noFill/>
          </p:spPr>
          <p:txBody>
            <a:bodyPr wrap="none" rtlCol="0">
              <a:spAutoFit/>
            </a:bodyPr>
            <a:lstStyle/>
            <a:p>
              <a:r>
                <a:rPr lang="en-US" altLang="ko-KR" sz="1100" b="1" dirty="0"/>
                <a:t>〮 </a:t>
              </a:r>
              <a:r>
                <a:rPr lang="ko-KR" altLang="en-US" sz="1100" b="1" dirty="0">
                  <a:latin typeface="나눔명조" panose="02020603020101020101" pitchFamily="18" charset="-127"/>
                  <a:ea typeface="나눔명조" panose="02020603020101020101" pitchFamily="18" charset="-127"/>
                </a:rPr>
                <a:t>혁신적인 </a:t>
              </a:r>
              <a:r>
                <a:rPr lang="ko-KR" altLang="en-US" sz="1100" b="1" dirty="0" err="1">
                  <a:latin typeface="나눔명조" panose="02020603020101020101" pitchFamily="18" charset="-127"/>
                  <a:ea typeface="나눔명조" panose="02020603020101020101" pitchFamily="18" charset="-127"/>
                </a:rPr>
                <a:t>인레이먼트</a:t>
              </a:r>
              <a:r>
                <a:rPr lang="ko-KR" altLang="en-US" sz="1100" b="1" dirty="0">
                  <a:latin typeface="나눔명조" panose="02020603020101020101" pitchFamily="18" charset="-127"/>
                  <a:ea typeface="나눔명조" panose="02020603020101020101" pitchFamily="18" charset="-127"/>
                </a:rPr>
                <a:t> </a:t>
              </a:r>
              <a:r>
                <a:rPr lang="ko-KR" altLang="en-US" sz="1100" b="1" dirty="0" err="1">
                  <a:latin typeface="나눔명조" panose="02020603020101020101" pitchFamily="18" charset="-127"/>
                  <a:ea typeface="나눔명조" panose="02020603020101020101" pitchFamily="18" charset="-127"/>
                </a:rPr>
                <a:t>편직</a:t>
              </a:r>
              <a:r>
                <a:rPr lang="ko-KR" altLang="en-US" sz="1100" b="1" dirty="0">
                  <a:latin typeface="나눔명조" panose="02020603020101020101" pitchFamily="18" charset="-127"/>
                  <a:ea typeface="나눔명조" panose="02020603020101020101" pitchFamily="18" charset="-127"/>
                </a:rPr>
                <a:t> 방법 개발 </a:t>
              </a:r>
              <a:r>
                <a:rPr lang="en-US" altLang="ko-KR" sz="1100" b="1" dirty="0">
                  <a:latin typeface="나눔명조" panose="02020603020101020101" pitchFamily="18" charset="-127"/>
                  <a:ea typeface="나눔명조" panose="02020603020101020101" pitchFamily="18" charset="-127"/>
                </a:rPr>
                <a:t>[ </a:t>
              </a:r>
              <a:r>
                <a:rPr lang="ko-KR" altLang="en-US" sz="1100" b="1" dirty="0">
                  <a:latin typeface="나눔명조" panose="02020603020101020101" pitchFamily="18" charset="-127"/>
                  <a:ea typeface="나눔명조" panose="02020603020101020101" pitchFamily="18" charset="-127"/>
                </a:rPr>
                <a:t>특허 </a:t>
              </a:r>
              <a:r>
                <a:rPr lang="en-US" altLang="ko-KR" sz="1100" b="1" dirty="0">
                  <a:latin typeface="나눔명조" panose="02020603020101020101" pitchFamily="18" charset="-127"/>
                  <a:ea typeface="나눔명조" panose="02020603020101020101" pitchFamily="18" charset="-127"/>
                </a:rPr>
                <a:t>]</a:t>
              </a:r>
            </a:p>
            <a:p>
              <a:r>
                <a:rPr lang="en-US" altLang="ko-KR" sz="1100" b="1" dirty="0">
                  <a:latin typeface="나눔명조" panose="02020603020101020101" pitchFamily="18" charset="-127"/>
                  <a:ea typeface="나눔명조" panose="02020603020101020101" pitchFamily="18" charset="-127"/>
                </a:rPr>
                <a:t>(Development of innovative  methods of the  Inlay fabric)</a:t>
              </a:r>
            </a:p>
            <a:p>
              <a:r>
                <a:rPr lang="en-US" altLang="ko-KR" sz="1100" b="1" dirty="0"/>
                <a:t>〮 </a:t>
              </a:r>
              <a:r>
                <a:rPr lang="ko-KR" altLang="en-US" sz="1100" b="1" dirty="0">
                  <a:latin typeface="나눔명조" panose="02020603020101020101" pitchFamily="18" charset="-127"/>
                  <a:ea typeface="나눔명조" panose="02020603020101020101" pitchFamily="18" charset="-127"/>
                </a:rPr>
                <a:t>기업부설디자인연구소 출범 </a:t>
              </a:r>
              <a:endParaRPr lang="en-US" altLang="ko-KR" sz="1100" b="1" dirty="0">
                <a:latin typeface="나눔명조" panose="02020603020101020101" pitchFamily="18" charset="-127"/>
                <a:ea typeface="나눔명조" panose="02020603020101020101" pitchFamily="18" charset="-127"/>
              </a:endParaRPr>
            </a:p>
            <a:p>
              <a:r>
                <a:rPr lang="en-US" altLang="ko-KR" sz="1100" b="1" dirty="0">
                  <a:latin typeface="나눔명조" panose="02020603020101020101" pitchFamily="18" charset="-127"/>
                  <a:ea typeface="나눔명조" panose="02020603020101020101" pitchFamily="18" charset="-127"/>
                </a:rPr>
                <a:t>(Be founded Acknowledgement of Company Design Lab)</a:t>
              </a:r>
            </a:p>
          </p:txBody>
        </p:sp>
      </p:grpSp>
      <p:sp>
        <p:nvSpPr>
          <p:cNvPr id="34" name="TextBox 33"/>
          <p:cNvSpPr txBox="1"/>
          <p:nvPr/>
        </p:nvSpPr>
        <p:spPr>
          <a:xfrm>
            <a:off x="2826735" y="163608"/>
            <a:ext cx="5746381" cy="400110"/>
          </a:xfrm>
          <a:prstGeom prst="rect">
            <a:avLst/>
          </a:prstGeom>
          <a:noFill/>
        </p:spPr>
        <p:txBody>
          <a:bodyPr wrap="none" rtlCol="0">
            <a:spAutoFit/>
          </a:bodyPr>
          <a:lstStyle/>
          <a:p>
            <a:r>
              <a:rPr lang="en-US" altLang="ko-KR" sz="2000" dirty="0">
                <a:solidFill>
                  <a:schemeClr val="tx1">
                    <a:lumMod val="95000"/>
                    <a:lumOff val="5000"/>
                  </a:schemeClr>
                </a:solidFill>
                <a:latin typeface="+mj-lt"/>
                <a:ea typeface="나눔명조 ExtraBold" panose="02020603020101020101" pitchFamily="18" charset="-127"/>
              </a:rPr>
              <a:t>※ 33</a:t>
            </a:r>
            <a:r>
              <a:rPr lang="ko-KR" altLang="en-US" sz="2000" dirty="0">
                <a:solidFill>
                  <a:schemeClr val="tx1">
                    <a:lumMod val="95000"/>
                    <a:lumOff val="5000"/>
                  </a:schemeClr>
                </a:solidFill>
                <a:latin typeface="+mj-lt"/>
                <a:ea typeface="나눔명조 ExtraBold" panose="02020603020101020101" pitchFamily="18" charset="-127"/>
              </a:rPr>
              <a:t>년 창조의 역사</a:t>
            </a:r>
            <a:r>
              <a:rPr lang="en-US" altLang="ko-KR" sz="2000" dirty="0">
                <a:solidFill>
                  <a:schemeClr val="tx1">
                    <a:lumMod val="95000"/>
                    <a:lumOff val="5000"/>
                  </a:schemeClr>
                </a:solidFill>
                <a:latin typeface="+mj-lt"/>
                <a:ea typeface="나눔명조 ExtraBold" panose="02020603020101020101" pitchFamily="18" charset="-127"/>
              </a:rPr>
              <a:t>(History of 33years Creation)</a:t>
            </a:r>
            <a:endParaRPr lang="ko-KR" altLang="en-US" sz="2000" dirty="0">
              <a:solidFill>
                <a:schemeClr val="tx1">
                  <a:lumMod val="95000"/>
                  <a:lumOff val="5000"/>
                </a:schemeClr>
              </a:solidFill>
              <a:latin typeface="+mj-lt"/>
              <a:ea typeface="나눔명조 ExtraBold" panose="02020603020101020101" pitchFamily="18" charset="-127"/>
            </a:endParaRPr>
          </a:p>
        </p:txBody>
      </p:sp>
      <p:pic>
        <p:nvPicPr>
          <p:cNvPr id="35" name="그림 34" descr="화살표.JPG"/>
          <p:cNvPicPr>
            <a:picLocks noChangeAspect="1"/>
          </p:cNvPicPr>
          <p:nvPr/>
        </p:nvPicPr>
        <p:blipFill>
          <a:blip r:embed="rId7"/>
          <a:stretch>
            <a:fillRect/>
          </a:stretch>
        </p:blipFill>
        <p:spPr>
          <a:xfrm>
            <a:off x="1" y="4143380"/>
            <a:ext cx="2452670" cy="2071702"/>
          </a:xfrm>
          <a:prstGeom prst="rect">
            <a:avLst/>
          </a:prstGeom>
        </p:spPr>
      </p:pic>
      <p:grpSp>
        <p:nvGrpSpPr>
          <p:cNvPr id="8" name="그룹 7">
            <a:extLst>
              <a:ext uri="{FF2B5EF4-FFF2-40B4-BE49-F238E27FC236}">
                <a16:creationId xmlns:a16="http://schemas.microsoft.com/office/drawing/2014/main" id="{66594180-B984-4991-AED8-D87ABF5A32EA}"/>
              </a:ext>
            </a:extLst>
          </p:cNvPr>
          <p:cNvGrpSpPr/>
          <p:nvPr/>
        </p:nvGrpSpPr>
        <p:grpSpPr>
          <a:xfrm>
            <a:off x="3739402" y="4910144"/>
            <a:ext cx="4803220" cy="1014091"/>
            <a:chOff x="3694670" y="5150671"/>
            <a:chExt cx="4803220" cy="1014091"/>
          </a:xfrm>
        </p:grpSpPr>
        <p:sp>
          <p:nvSpPr>
            <p:cNvPr id="38" name="TextBox 37">
              <a:extLst>
                <a:ext uri="{FF2B5EF4-FFF2-40B4-BE49-F238E27FC236}">
                  <a16:creationId xmlns:a16="http://schemas.microsoft.com/office/drawing/2014/main" id="{A5898478-CB4F-4F44-B126-45E7A1782FD7}"/>
                </a:ext>
              </a:extLst>
            </p:cNvPr>
            <p:cNvSpPr txBox="1"/>
            <p:nvPr/>
          </p:nvSpPr>
          <p:spPr>
            <a:xfrm>
              <a:off x="3728636" y="5150671"/>
              <a:ext cx="4769254" cy="276999"/>
            </a:xfrm>
            <a:prstGeom prst="rect">
              <a:avLst/>
            </a:prstGeom>
            <a:noFill/>
          </p:spPr>
          <p:txBody>
            <a:bodyPr wrap="none" rtlCol="0">
              <a:spAutoFit/>
            </a:bodyPr>
            <a:lstStyle/>
            <a:p>
              <a:r>
                <a:rPr lang="en-US" altLang="ko-KR" sz="1200" dirty="0">
                  <a:latin typeface="나눔고딕 ExtraBold" panose="020D0904000000000000" pitchFamily="50" charset="-127"/>
                  <a:ea typeface="나눔고딕 ExtraBold" panose="020D0904000000000000" pitchFamily="50" charset="-127"/>
                </a:rPr>
                <a:t>2018</a:t>
              </a:r>
              <a:r>
                <a:rPr lang="ko-KR" altLang="en-US" sz="1200" dirty="0">
                  <a:latin typeface="나눔고딕 ExtraBold" panose="020D0904000000000000" pitchFamily="50" charset="-127"/>
                  <a:ea typeface="나눔고딕 ExtraBold" panose="020D0904000000000000" pitchFamily="50" charset="-127"/>
                </a:rPr>
                <a:t>년 </a:t>
              </a:r>
              <a:r>
                <a:rPr lang="en-US" altLang="ko-KR" sz="1200" dirty="0">
                  <a:latin typeface="나눔고딕 ExtraBold" panose="020D0904000000000000" pitchFamily="50" charset="-127"/>
                  <a:ea typeface="나눔고딕 ExtraBold" panose="020D0904000000000000" pitchFamily="50" charset="-127"/>
                </a:rPr>
                <a:t>: </a:t>
              </a:r>
              <a:r>
                <a:rPr lang="ko-KR" altLang="en-US" sz="1200" dirty="0">
                  <a:latin typeface="나눔고딕 ExtraBold" panose="020D0904000000000000" pitchFamily="50" charset="-127"/>
                  <a:ea typeface="나눔고딕 ExtraBold" panose="020D0904000000000000" pitchFamily="50" charset="-127"/>
                </a:rPr>
                <a:t> 해외수출파트 구성</a:t>
              </a:r>
              <a:r>
                <a:rPr lang="en-US" altLang="ko-KR" sz="1200" spc="-150" dirty="0">
                  <a:latin typeface="나눔고딕 ExtraBold" panose="020D0904000000000000" pitchFamily="50" charset="-127"/>
                  <a:ea typeface="나눔고딕 ExtraBold" panose="020D0904000000000000" pitchFamily="50" charset="-127"/>
                </a:rPr>
                <a:t>(Organization of overseas export parts)</a:t>
              </a:r>
              <a:endParaRPr lang="ko-KR" altLang="en-US" sz="1200" spc="-150" dirty="0">
                <a:latin typeface="나눔고딕 ExtraBold" panose="020D0904000000000000" pitchFamily="50" charset="-127"/>
                <a:ea typeface="나눔고딕 ExtraBold" panose="020D0904000000000000" pitchFamily="50" charset="-127"/>
              </a:endParaRPr>
            </a:p>
          </p:txBody>
        </p:sp>
        <p:sp>
          <p:nvSpPr>
            <p:cNvPr id="39" name="TextBox 38">
              <a:extLst>
                <a:ext uri="{FF2B5EF4-FFF2-40B4-BE49-F238E27FC236}">
                  <a16:creationId xmlns:a16="http://schemas.microsoft.com/office/drawing/2014/main" id="{B8DD9B8F-514C-4C11-A408-1D96151C0BB2}"/>
                </a:ext>
              </a:extLst>
            </p:cNvPr>
            <p:cNvSpPr txBox="1"/>
            <p:nvPr/>
          </p:nvSpPr>
          <p:spPr>
            <a:xfrm>
              <a:off x="3694670" y="5395321"/>
              <a:ext cx="4528804" cy="769441"/>
            </a:xfrm>
            <a:prstGeom prst="rect">
              <a:avLst/>
            </a:prstGeom>
            <a:noFill/>
          </p:spPr>
          <p:txBody>
            <a:bodyPr wrap="none" rtlCol="0">
              <a:spAutoFit/>
            </a:bodyPr>
            <a:lstStyle/>
            <a:p>
              <a:r>
                <a:rPr lang="en-US" altLang="ko-KR" sz="1100" b="1" dirty="0"/>
                <a:t>〮 </a:t>
              </a:r>
              <a:r>
                <a:rPr lang="ko-KR" altLang="en-US" sz="1100" b="1" dirty="0"/>
                <a:t>중국</a:t>
              </a:r>
              <a:r>
                <a:rPr lang="en-US" altLang="ko-KR" sz="1100" b="1" dirty="0"/>
                <a:t>,</a:t>
              </a:r>
              <a:r>
                <a:rPr lang="ko-KR" altLang="en-US" sz="1100" b="1" dirty="0"/>
                <a:t>일본</a:t>
              </a:r>
              <a:r>
                <a:rPr lang="en-US" altLang="ko-KR" sz="1100" b="1" dirty="0"/>
                <a:t>,</a:t>
              </a:r>
              <a:r>
                <a:rPr lang="ko-KR" altLang="en-US" sz="1100" b="1" dirty="0" err="1"/>
                <a:t>유럽등</a:t>
              </a:r>
              <a:r>
                <a:rPr lang="ko-KR" altLang="en-US" sz="1100" b="1" dirty="0"/>
                <a:t> </a:t>
              </a:r>
              <a:r>
                <a:rPr lang="ko-KR" altLang="en-US" sz="1100" b="1" dirty="0" err="1"/>
                <a:t>전시및</a:t>
              </a:r>
              <a:r>
                <a:rPr lang="ko-KR" altLang="en-US" sz="1100" b="1" dirty="0"/>
                <a:t> 출장상담</a:t>
              </a:r>
              <a:r>
                <a:rPr lang="en-US" altLang="ko-KR" sz="1100" b="1" dirty="0"/>
                <a:t>,</a:t>
              </a:r>
              <a:r>
                <a:rPr lang="ko-KR" altLang="en-US" sz="1100" b="1" dirty="0"/>
                <a:t>판로개척</a:t>
              </a:r>
              <a:r>
                <a:rPr lang="en-US" altLang="ko-KR" sz="1100" b="1" dirty="0">
                  <a:latin typeface="나눔명조" panose="02020603020101020101" pitchFamily="18" charset="-127"/>
                  <a:ea typeface="나눔명조" panose="02020603020101020101" pitchFamily="18" charset="-127"/>
                </a:rPr>
                <a:t> </a:t>
              </a:r>
            </a:p>
            <a:p>
              <a:r>
                <a:rPr lang="en-US" altLang="ko-KR" sz="1100" b="1" dirty="0">
                  <a:latin typeface="나눔명조" panose="02020603020101020101" pitchFamily="18" charset="-127"/>
                  <a:ea typeface="나눔명조" panose="02020603020101020101" pitchFamily="18" charset="-127"/>
                </a:rPr>
                <a:t>  (</a:t>
              </a:r>
              <a:r>
                <a:rPr lang="ko-KR" altLang="en-US" sz="1100" b="1" dirty="0">
                  <a:latin typeface="나눔명조" panose="02020603020101020101" pitchFamily="18" charset="-127"/>
                  <a:ea typeface="나눔명조" panose="02020603020101020101" pitchFamily="18" charset="-127"/>
                </a:rPr>
                <a:t>채</a:t>
              </a:r>
              <a:r>
                <a:rPr lang="en-US" altLang="ko-KR" sz="1100" b="1" dirty="0">
                  <a:latin typeface="나눔명조" panose="02020603020101020101" pitchFamily="18" charset="-127"/>
                  <a:ea typeface="나눔명조" panose="02020603020101020101" pitchFamily="18" charset="-127"/>
                </a:rPr>
                <a:t>Consultation on exhibition and biz trips in </a:t>
              </a:r>
              <a:r>
                <a:rPr lang="en-US" altLang="ko-KR" sz="1100" b="1" dirty="0" err="1">
                  <a:latin typeface="나눔명조" panose="02020603020101020101" pitchFamily="18" charset="-127"/>
                  <a:ea typeface="나눔명조" panose="02020603020101020101" pitchFamily="18" charset="-127"/>
                </a:rPr>
                <a:t>China,Japan,and</a:t>
              </a:r>
              <a:r>
                <a:rPr lang="en-US" altLang="ko-KR" sz="1100" b="1" dirty="0">
                  <a:latin typeface="나눔명조" panose="02020603020101020101" pitchFamily="18" charset="-127"/>
                  <a:ea typeface="나눔명조" panose="02020603020101020101" pitchFamily="18" charset="-127"/>
                </a:rPr>
                <a:t> Europe)</a:t>
              </a:r>
            </a:p>
            <a:p>
              <a:r>
                <a:rPr lang="en-US" altLang="ko-KR" sz="1100" b="1" dirty="0"/>
                <a:t>〮 </a:t>
              </a:r>
              <a:r>
                <a:rPr lang="ko-KR" altLang="en-US" sz="1100" b="1" dirty="0" err="1">
                  <a:latin typeface="나눔명조" panose="02020603020101020101" pitchFamily="18" charset="-127"/>
                  <a:ea typeface="나눔명조" panose="02020603020101020101" pitchFamily="18" charset="-127"/>
                </a:rPr>
                <a:t>사세확장ㅁ</a:t>
              </a:r>
              <a:r>
                <a:rPr lang="en-US" altLang="ko-KR" sz="1100" b="1" dirty="0">
                  <a:latin typeface="나눔명조" panose="02020603020101020101" pitchFamily="18" charset="-127"/>
                  <a:ea typeface="나눔명조" panose="02020603020101020101" pitchFamily="18" charset="-127"/>
                </a:rPr>
                <a:t>-</a:t>
              </a:r>
              <a:r>
                <a:rPr lang="ko-KR" altLang="en-US" sz="1100" b="1" dirty="0">
                  <a:latin typeface="나눔명조" panose="02020603020101020101" pitchFamily="18" charset="-127"/>
                  <a:ea typeface="나눔명조" panose="02020603020101020101" pitchFamily="18" charset="-127"/>
                </a:rPr>
                <a:t>자가 </a:t>
              </a:r>
              <a:r>
                <a:rPr lang="en-US" altLang="ko-KR" sz="1100" b="1" dirty="0">
                  <a:latin typeface="나눔명조" panose="02020603020101020101" pitchFamily="18" charset="-127"/>
                  <a:ea typeface="나눔명조" panose="02020603020101020101" pitchFamily="18" charset="-127"/>
                </a:rPr>
                <a:t>1,320</a:t>
              </a:r>
              <a:r>
                <a:rPr lang="ko-KR" altLang="en-US" sz="1100" b="1" dirty="0" err="1">
                  <a:latin typeface="나눔명조" panose="02020603020101020101" pitchFamily="18" charset="-127"/>
                  <a:ea typeface="나눔명조" panose="02020603020101020101" pitchFamily="18" charset="-127"/>
                </a:rPr>
                <a:t>ㅡㅡㅡㅡㅡㅇ</a:t>
              </a:r>
              <a:r>
                <a:rPr lang="en-US" altLang="ko-KR" sz="1100" b="1" dirty="0">
                  <a:latin typeface="나눔명조" panose="02020603020101020101" pitchFamily="18" charset="-127"/>
                  <a:ea typeface="나눔명조" panose="02020603020101020101" pitchFamily="18" charset="-127"/>
                </a:rPr>
                <a:t>㎡</a:t>
              </a:r>
              <a:r>
                <a:rPr lang="ko-KR" altLang="en-US" sz="1100" b="1" dirty="0">
                  <a:latin typeface="나눔명조" panose="02020603020101020101" pitchFamily="18" charset="-127"/>
                  <a:ea typeface="나눔명조" panose="02020603020101020101" pitchFamily="18" charset="-127"/>
                </a:rPr>
                <a:t>임차</a:t>
              </a:r>
              <a:r>
                <a:rPr lang="en-US" altLang="ko-KR" sz="1100" b="1" dirty="0">
                  <a:latin typeface="나눔명조" panose="02020603020101020101" pitchFamily="18" charset="-127"/>
                  <a:ea typeface="나눔명조" panose="02020603020101020101" pitchFamily="18" charset="-127"/>
                </a:rPr>
                <a:t>800</a:t>
              </a:r>
              <a:r>
                <a:rPr lang="ko-KR" altLang="en-US" sz="1100" b="1" dirty="0" err="1">
                  <a:latin typeface="나눔명조" panose="02020603020101020101" pitchFamily="18" charset="-127"/>
                  <a:ea typeface="나눔명조" panose="02020603020101020101" pitchFamily="18" charset="-127"/>
                </a:rPr>
                <a:t>ㅇㅁ</a:t>
              </a:r>
              <a:r>
                <a:rPr lang="en-US" altLang="ko-KR" sz="1100" b="1" dirty="0">
                  <a:latin typeface="나눔명조" panose="02020603020101020101" pitchFamily="18" charset="-127"/>
                  <a:ea typeface="나눔명조" panose="02020603020101020101" pitchFamily="18" charset="-127"/>
                </a:rPr>
                <a:t>㎡</a:t>
              </a:r>
              <a:r>
                <a:rPr lang="ko-KR" altLang="en-US" sz="1100" b="1" dirty="0">
                  <a:latin typeface="나눔명조" panose="02020603020101020101" pitchFamily="18" charset="-127"/>
                  <a:ea typeface="나눔명조" panose="02020603020101020101" pitchFamily="18" charset="-127"/>
                </a:rPr>
                <a:t>합</a:t>
              </a:r>
              <a:r>
                <a:rPr lang="en-US" altLang="ko-KR" sz="1100" b="1" dirty="0">
                  <a:latin typeface="나눔명조" panose="02020603020101020101" pitchFamily="18" charset="-127"/>
                  <a:ea typeface="나눔명조" panose="02020603020101020101" pitchFamily="18" charset="-127"/>
                </a:rPr>
                <a:t>2,120㎡(Scale expansion 2,120㎡)</a:t>
              </a:r>
            </a:p>
            <a:p>
              <a:r>
                <a:rPr lang="en-US" altLang="ko-KR" sz="1100" b="1" dirty="0"/>
                <a:t>〮 </a:t>
              </a:r>
              <a:r>
                <a:rPr lang="ko-KR" altLang="en-US" sz="1100" b="1" dirty="0">
                  <a:latin typeface="나눔명조" panose="02020603020101020101" pitchFamily="18" charset="-127"/>
                  <a:ea typeface="나눔명조" panose="02020603020101020101" pitchFamily="18" charset="-127"/>
                </a:rPr>
                <a:t>고용창출</a:t>
              </a:r>
              <a:r>
                <a:rPr lang="en-US" altLang="ko-KR" sz="1100" b="1" dirty="0">
                  <a:latin typeface="나눔명조" panose="02020603020101020101" pitchFamily="18" charset="-127"/>
                  <a:ea typeface="나눔명조" panose="02020603020101020101" pitchFamily="18" charset="-127"/>
                </a:rPr>
                <a:t> 25</a:t>
              </a:r>
              <a:r>
                <a:rPr lang="ko-KR" altLang="en-US" sz="1100" b="1" dirty="0">
                  <a:latin typeface="나눔명조" panose="02020603020101020101" pitchFamily="18" charset="-127"/>
                  <a:ea typeface="나눔명조" panose="02020603020101020101" pitchFamily="18" charset="-127"/>
                </a:rPr>
                <a:t>명에서 </a:t>
              </a:r>
              <a:r>
                <a:rPr lang="en-US" altLang="ko-KR" sz="1100" b="1" dirty="0">
                  <a:latin typeface="나눔명조" panose="02020603020101020101" pitchFamily="18" charset="-127"/>
                  <a:ea typeface="나눔명조" panose="02020603020101020101" pitchFamily="18" charset="-127"/>
                </a:rPr>
                <a:t>35</a:t>
              </a:r>
              <a:r>
                <a:rPr lang="ko-KR" altLang="en-US" sz="1100" b="1" dirty="0">
                  <a:latin typeface="나눔명조" panose="02020603020101020101" pitchFamily="18" charset="-127"/>
                  <a:ea typeface="나눔명조" panose="02020603020101020101" pitchFamily="18" charset="-127"/>
                </a:rPr>
                <a:t>명까지</a:t>
              </a:r>
              <a:r>
                <a:rPr lang="en-US" altLang="ko-KR" sz="1100" b="1" dirty="0">
                  <a:latin typeface="나눔명조" panose="02020603020101020101" pitchFamily="18" charset="-127"/>
                  <a:ea typeface="나눔명조" panose="02020603020101020101" pitchFamily="18" charset="-127"/>
                </a:rPr>
                <a:t>(</a:t>
              </a:r>
              <a:r>
                <a:rPr lang="ko-KR" altLang="en-US" sz="1100" b="1" dirty="0" err="1">
                  <a:latin typeface="나눔명조" panose="02020603020101020101" pitchFamily="18" charset="-127"/>
                  <a:ea typeface="나눔명조" panose="02020603020101020101" pitchFamily="18" charset="-127"/>
                </a:rPr>
                <a:t>ㅑㅜㅑㅜㅏ앙ㅑㅜㅊㄱㄷㅁㅇㅇㅇㅇㅑ앙ㅇㄹㅇㅑㅜㅑㅜㅊㄱㄷㅁㄴㄷㅓㅓㅓㅓㅓㅓㅑㅇ</a:t>
              </a:r>
              <a:r>
                <a:rPr lang="en-US" altLang="ko-KR" sz="1100" b="1" dirty="0">
                  <a:latin typeface="나눔명조" panose="02020603020101020101" pitchFamily="18" charset="-127"/>
                  <a:ea typeface="나눔명조" panose="02020603020101020101" pitchFamily="18" charset="-127"/>
                </a:rPr>
                <a:t>Increase 10 employees)</a:t>
              </a:r>
            </a:p>
          </p:txBody>
        </p:sp>
      </p:grpSp>
      <p:grpSp>
        <p:nvGrpSpPr>
          <p:cNvPr id="42" name="그룹 41">
            <a:extLst>
              <a:ext uri="{FF2B5EF4-FFF2-40B4-BE49-F238E27FC236}">
                <a16:creationId xmlns:a16="http://schemas.microsoft.com/office/drawing/2014/main" id="{1B4F9081-3539-4E54-BEA8-0E4B5AE1DEEE}"/>
              </a:ext>
            </a:extLst>
          </p:cNvPr>
          <p:cNvGrpSpPr/>
          <p:nvPr/>
        </p:nvGrpSpPr>
        <p:grpSpPr>
          <a:xfrm>
            <a:off x="4418091" y="1100566"/>
            <a:ext cx="291413" cy="450116"/>
            <a:chOff x="5055132" y="827833"/>
            <a:chExt cx="291413" cy="450116"/>
          </a:xfrm>
        </p:grpSpPr>
        <p:pic>
          <p:nvPicPr>
            <p:cNvPr id="43" name="Picture 5" descr="14">
              <a:extLst>
                <a:ext uri="{FF2B5EF4-FFF2-40B4-BE49-F238E27FC236}">
                  <a16:creationId xmlns:a16="http://schemas.microsoft.com/office/drawing/2014/main" id="{211FF590-6381-4D52-B2BF-22BC67D357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132" y="1038484"/>
              <a:ext cx="253878" cy="2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5" descr="C:\Documents and Settings\user\Local Settings\Temporary Internet Files\Content.IE5\QFGF5Y36\MC900423567[1].wmf">
              <a:extLst>
                <a:ext uri="{FF2B5EF4-FFF2-40B4-BE49-F238E27FC236}">
                  <a16:creationId xmlns:a16="http://schemas.microsoft.com/office/drawing/2014/main" id="{AE569539-29CC-402F-A905-BCEB001F203A}"/>
                </a:ext>
              </a:extLst>
            </p:cNvPr>
            <p:cNvPicPr>
              <a:picLocks noChangeAspect="1" noChangeArrowheads="1"/>
            </p:cNvPicPr>
            <p:nvPr/>
          </p:nvPicPr>
          <p:blipFill>
            <a:blip r:embed="rId6" cstate="print"/>
            <a:srcRect/>
            <a:stretch>
              <a:fillRect/>
            </a:stretch>
          </p:blipFill>
          <p:spPr bwMode="auto">
            <a:xfrm rot="900000">
              <a:off x="5150119" y="827833"/>
              <a:ext cx="196426" cy="421303"/>
            </a:xfrm>
            <a:prstGeom prst="rect">
              <a:avLst/>
            </a:prstGeom>
            <a:noFill/>
          </p:spPr>
        </p:pic>
      </p:grpSp>
      <p:grpSp>
        <p:nvGrpSpPr>
          <p:cNvPr id="45" name="그룹 44">
            <a:extLst>
              <a:ext uri="{FF2B5EF4-FFF2-40B4-BE49-F238E27FC236}">
                <a16:creationId xmlns:a16="http://schemas.microsoft.com/office/drawing/2014/main" id="{D7D09D08-81C9-4547-BD78-AF1CEAF096DA}"/>
              </a:ext>
            </a:extLst>
          </p:cNvPr>
          <p:cNvGrpSpPr/>
          <p:nvPr/>
        </p:nvGrpSpPr>
        <p:grpSpPr>
          <a:xfrm>
            <a:off x="4272711" y="2086962"/>
            <a:ext cx="291413" cy="450116"/>
            <a:chOff x="5055132" y="827833"/>
            <a:chExt cx="291413" cy="450116"/>
          </a:xfrm>
        </p:grpSpPr>
        <p:pic>
          <p:nvPicPr>
            <p:cNvPr id="46" name="Picture 5" descr="14">
              <a:extLst>
                <a:ext uri="{FF2B5EF4-FFF2-40B4-BE49-F238E27FC236}">
                  <a16:creationId xmlns:a16="http://schemas.microsoft.com/office/drawing/2014/main" id="{735A6238-F565-4A14-A854-161B51A1ECA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132" y="1038484"/>
              <a:ext cx="253878" cy="2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5" descr="C:\Documents and Settings\user\Local Settings\Temporary Internet Files\Content.IE5\QFGF5Y36\MC900423567[1].wmf">
              <a:extLst>
                <a:ext uri="{FF2B5EF4-FFF2-40B4-BE49-F238E27FC236}">
                  <a16:creationId xmlns:a16="http://schemas.microsoft.com/office/drawing/2014/main" id="{89548428-3BC3-400B-90CB-DD19C39CB07E}"/>
                </a:ext>
              </a:extLst>
            </p:cNvPr>
            <p:cNvPicPr>
              <a:picLocks noChangeAspect="1" noChangeArrowheads="1"/>
            </p:cNvPicPr>
            <p:nvPr/>
          </p:nvPicPr>
          <p:blipFill>
            <a:blip r:embed="rId6" cstate="print"/>
            <a:srcRect/>
            <a:stretch>
              <a:fillRect/>
            </a:stretch>
          </p:blipFill>
          <p:spPr bwMode="auto">
            <a:xfrm rot="900000">
              <a:off x="5150119" y="827833"/>
              <a:ext cx="196426" cy="421303"/>
            </a:xfrm>
            <a:prstGeom prst="rect">
              <a:avLst/>
            </a:prstGeom>
            <a:noFill/>
          </p:spPr>
        </p:pic>
      </p:grpSp>
      <p:grpSp>
        <p:nvGrpSpPr>
          <p:cNvPr id="48" name="그룹 47">
            <a:extLst>
              <a:ext uri="{FF2B5EF4-FFF2-40B4-BE49-F238E27FC236}">
                <a16:creationId xmlns:a16="http://schemas.microsoft.com/office/drawing/2014/main" id="{2196AD2A-DCDB-4A2F-B5FE-3E471818C712}"/>
              </a:ext>
            </a:extLst>
          </p:cNvPr>
          <p:cNvGrpSpPr/>
          <p:nvPr/>
        </p:nvGrpSpPr>
        <p:grpSpPr>
          <a:xfrm>
            <a:off x="4177805" y="2746520"/>
            <a:ext cx="291413" cy="450116"/>
            <a:chOff x="5055132" y="827833"/>
            <a:chExt cx="291413" cy="450116"/>
          </a:xfrm>
        </p:grpSpPr>
        <p:pic>
          <p:nvPicPr>
            <p:cNvPr id="49" name="Picture 5" descr="14">
              <a:extLst>
                <a:ext uri="{FF2B5EF4-FFF2-40B4-BE49-F238E27FC236}">
                  <a16:creationId xmlns:a16="http://schemas.microsoft.com/office/drawing/2014/main" id="{6C6284C1-CB90-460E-9919-E0B0E34E3B4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132" y="1038484"/>
              <a:ext cx="253878" cy="2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5" descr="C:\Documents and Settings\user\Local Settings\Temporary Internet Files\Content.IE5\QFGF5Y36\MC900423567[1].wmf">
              <a:extLst>
                <a:ext uri="{FF2B5EF4-FFF2-40B4-BE49-F238E27FC236}">
                  <a16:creationId xmlns:a16="http://schemas.microsoft.com/office/drawing/2014/main" id="{FD7AA14E-9004-4066-A3C6-57EE6375754A}"/>
                </a:ext>
              </a:extLst>
            </p:cNvPr>
            <p:cNvPicPr>
              <a:picLocks noChangeAspect="1" noChangeArrowheads="1"/>
            </p:cNvPicPr>
            <p:nvPr/>
          </p:nvPicPr>
          <p:blipFill>
            <a:blip r:embed="rId6" cstate="print"/>
            <a:srcRect/>
            <a:stretch>
              <a:fillRect/>
            </a:stretch>
          </p:blipFill>
          <p:spPr bwMode="auto">
            <a:xfrm rot="900000">
              <a:off x="5150119" y="827833"/>
              <a:ext cx="196426" cy="421303"/>
            </a:xfrm>
            <a:prstGeom prst="rect">
              <a:avLst/>
            </a:prstGeom>
            <a:noFill/>
          </p:spPr>
        </p:pic>
      </p:grpSp>
      <p:grpSp>
        <p:nvGrpSpPr>
          <p:cNvPr id="51" name="그룹 50">
            <a:extLst>
              <a:ext uri="{FF2B5EF4-FFF2-40B4-BE49-F238E27FC236}">
                <a16:creationId xmlns:a16="http://schemas.microsoft.com/office/drawing/2014/main" id="{A2396045-4156-4DC1-8F40-687B2A3DC752}"/>
              </a:ext>
            </a:extLst>
          </p:cNvPr>
          <p:cNvGrpSpPr/>
          <p:nvPr/>
        </p:nvGrpSpPr>
        <p:grpSpPr>
          <a:xfrm>
            <a:off x="3947370" y="3461202"/>
            <a:ext cx="291413" cy="450116"/>
            <a:chOff x="5055132" y="827833"/>
            <a:chExt cx="291413" cy="450116"/>
          </a:xfrm>
        </p:grpSpPr>
        <p:pic>
          <p:nvPicPr>
            <p:cNvPr id="52" name="Picture 5" descr="14">
              <a:extLst>
                <a:ext uri="{FF2B5EF4-FFF2-40B4-BE49-F238E27FC236}">
                  <a16:creationId xmlns:a16="http://schemas.microsoft.com/office/drawing/2014/main" id="{962D5D45-477D-4AE4-AB75-539A9D94E71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132" y="1038484"/>
              <a:ext cx="253878" cy="2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 descr="C:\Documents and Settings\user\Local Settings\Temporary Internet Files\Content.IE5\QFGF5Y36\MC900423567[1].wmf">
              <a:extLst>
                <a:ext uri="{FF2B5EF4-FFF2-40B4-BE49-F238E27FC236}">
                  <a16:creationId xmlns:a16="http://schemas.microsoft.com/office/drawing/2014/main" id="{90BE73EE-CB2C-433F-81FB-A101B928710B}"/>
                </a:ext>
              </a:extLst>
            </p:cNvPr>
            <p:cNvPicPr>
              <a:picLocks noChangeAspect="1" noChangeArrowheads="1"/>
            </p:cNvPicPr>
            <p:nvPr/>
          </p:nvPicPr>
          <p:blipFill>
            <a:blip r:embed="rId6" cstate="print"/>
            <a:srcRect/>
            <a:stretch>
              <a:fillRect/>
            </a:stretch>
          </p:blipFill>
          <p:spPr bwMode="auto">
            <a:xfrm rot="900000">
              <a:off x="5150119" y="827833"/>
              <a:ext cx="196426" cy="421303"/>
            </a:xfrm>
            <a:prstGeom prst="rect">
              <a:avLst/>
            </a:prstGeom>
            <a:noFill/>
          </p:spPr>
        </p:pic>
      </p:grpSp>
      <p:grpSp>
        <p:nvGrpSpPr>
          <p:cNvPr id="54" name="그룹 53">
            <a:extLst>
              <a:ext uri="{FF2B5EF4-FFF2-40B4-BE49-F238E27FC236}">
                <a16:creationId xmlns:a16="http://schemas.microsoft.com/office/drawing/2014/main" id="{4424149D-1FEC-406D-A58F-C43E0FA6A27D}"/>
              </a:ext>
            </a:extLst>
          </p:cNvPr>
          <p:cNvGrpSpPr/>
          <p:nvPr/>
        </p:nvGrpSpPr>
        <p:grpSpPr>
          <a:xfrm>
            <a:off x="3559855" y="4691746"/>
            <a:ext cx="291413" cy="450116"/>
            <a:chOff x="5055132" y="827833"/>
            <a:chExt cx="291413" cy="450116"/>
          </a:xfrm>
        </p:grpSpPr>
        <p:pic>
          <p:nvPicPr>
            <p:cNvPr id="55" name="Picture 5" descr="14">
              <a:extLst>
                <a:ext uri="{FF2B5EF4-FFF2-40B4-BE49-F238E27FC236}">
                  <a16:creationId xmlns:a16="http://schemas.microsoft.com/office/drawing/2014/main" id="{B69ED5A6-D3C6-4B45-A120-33460242659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132" y="1038484"/>
              <a:ext cx="253878" cy="2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 descr="C:\Documents and Settings\user\Local Settings\Temporary Internet Files\Content.IE5\QFGF5Y36\MC900423567[1].wmf">
              <a:extLst>
                <a:ext uri="{FF2B5EF4-FFF2-40B4-BE49-F238E27FC236}">
                  <a16:creationId xmlns:a16="http://schemas.microsoft.com/office/drawing/2014/main" id="{D56817FA-32D1-4495-8A64-7FDB07845040}"/>
                </a:ext>
              </a:extLst>
            </p:cNvPr>
            <p:cNvPicPr>
              <a:picLocks noChangeAspect="1" noChangeArrowheads="1"/>
            </p:cNvPicPr>
            <p:nvPr/>
          </p:nvPicPr>
          <p:blipFill>
            <a:blip r:embed="rId6" cstate="print"/>
            <a:srcRect/>
            <a:stretch>
              <a:fillRect/>
            </a:stretch>
          </p:blipFill>
          <p:spPr bwMode="auto">
            <a:xfrm rot="900000">
              <a:off x="5150119" y="827833"/>
              <a:ext cx="196426" cy="421303"/>
            </a:xfrm>
            <a:prstGeom prst="rect">
              <a:avLst/>
            </a:prstGeom>
            <a:noFill/>
          </p:spPr>
        </p:pic>
      </p:grpSp>
      <p:grpSp>
        <p:nvGrpSpPr>
          <p:cNvPr id="57" name="그룹 56">
            <a:extLst>
              <a:ext uri="{FF2B5EF4-FFF2-40B4-BE49-F238E27FC236}">
                <a16:creationId xmlns:a16="http://schemas.microsoft.com/office/drawing/2014/main" id="{C7A05F55-0285-49AD-9A42-06AF9CE838CD}"/>
              </a:ext>
            </a:extLst>
          </p:cNvPr>
          <p:cNvGrpSpPr/>
          <p:nvPr/>
        </p:nvGrpSpPr>
        <p:grpSpPr>
          <a:xfrm>
            <a:off x="3184850" y="5747954"/>
            <a:ext cx="291413" cy="450116"/>
            <a:chOff x="5055132" y="827833"/>
            <a:chExt cx="291413" cy="450116"/>
          </a:xfrm>
        </p:grpSpPr>
        <p:pic>
          <p:nvPicPr>
            <p:cNvPr id="58" name="Picture 5" descr="14">
              <a:extLst>
                <a:ext uri="{FF2B5EF4-FFF2-40B4-BE49-F238E27FC236}">
                  <a16:creationId xmlns:a16="http://schemas.microsoft.com/office/drawing/2014/main" id="{77AB781A-00EB-498E-A5E9-D0E66F9016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132" y="1038484"/>
              <a:ext cx="253878" cy="2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5" descr="C:\Documents and Settings\user\Local Settings\Temporary Internet Files\Content.IE5\QFGF5Y36\MC900423567[1].wmf">
              <a:extLst>
                <a:ext uri="{FF2B5EF4-FFF2-40B4-BE49-F238E27FC236}">
                  <a16:creationId xmlns:a16="http://schemas.microsoft.com/office/drawing/2014/main" id="{7590338C-4D84-4EDE-BFAB-969514A1C3B1}"/>
                </a:ext>
              </a:extLst>
            </p:cNvPr>
            <p:cNvPicPr>
              <a:picLocks noChangeAspect="1" noChangeArrowheads="1"/>
            </p:cNvPicPr>
            <p:nvPr/>
          </p:nvPicPr>
          <p:blipFill>
            <a:blip r:embed="rId6" cstate="print"/>
            <a:srcRect/>
            <a:stretch>
              <a:fillRect/>
            </a:stretch>
          </p:blipFill>
          <p:spPr bwMode="auto">
            <a:xfrm rot="900000">
              <a:off x="5150119" y="827833"/>
              <a:ext cx="196426" cy="421303"/>
            </a:xfrm>
            <a:prstGeom prst="rect">
              <a:avLst/>
            </a:prstGeom>
            <a:noFill/>
          </p:spPr>
        </p:pic>
      </p:grpSp>
      <p:sp>
        <p:nvSpPr>
          <p:cNvPr id="9" name="TextBox 8">
            <a:extLst>
              <a:ext uri="{FF2B5EF4-FFF2-40B4-BE49-F238E27FC236}">
                <a16:creationId xmlns:a16="http://schemas.microsoft.com/office/drawing/2014/main" id="{E99EBAE5-9F73-4872-ABBA-4D5E91F3BE86}"/>
              </a:ext>
            </a:extLst>
          </p:cNvPr>
          <p:cNvSpPr txBox="1"/>
          <p:nvPr/>
        </p:nvSpPr>
        <p:spPr>
          <a:xfrm>
            <a:off x="3504536" y="5914771"/>
            <a:ext cx="4285307" cy="461665"/>
          </a:xfrm>
          <a:prstGeom prst="rect">
            <a:avLst/>
          </a:prstGeom>
          <a:noFill/>
        </p:spPr>
        <p:txBody>
          <a:bodyPr wrap="square" rtlCol="0">
            <a:spAutoFit/>
          </a:bodyPr>
          <a:lstStyle/>
          <a:p>
            <a:r>
              <a:rPr lang="en-US" altLang="ko-KR" sz="1200" b="1" dirty="0">
                <a:latin typeface="나눔명조 ExtraBold" panose="020B0600000101010101" charset="-127"/>
                <a:ea typeface="나눔명조 ExtraBold" panose="020B0600000101010101" charset="-127"/>
              </a:rPr>
              <a:t>2019</a:t>
            </a:r>
            <a:r>
              <a:rPr lang="ko-KR" altLang="en-US" sz="1200" b="1" dirty="0">
                <a:latin typeface="나눔명조 ExtraBold" panose="020B0600000101010101" charset="-127"/>
                <a:ea typeface="나눔명조 ExtraBold" panose="020B0600000101010101" charset="-127"/>
              </a:rPr>
              <a:t>년 </a:t>
            </a:r>
            <a:r>
              <a:rPr lang="en-US" altLang="ko-KR" sz="1200" b="1" dirty="0">
                <a:latin typeface="나눔명조 ExtraBold" panose="020B0600000101010101" charset="-127"/>
                <a:ea typeface="나눔명조 ExtraBold" panose="020B0600000101010101" charset="-127"/>
              </a:rPr>
              <a:t>: </a:t>
            </a:r>
            <a:r>
              <a:rPr lang="ko-KR" altLang="en-US" sz="1200" b="1" dirty="0">
                <a:latin typeface="나눔명조 ExtraBold" panose="020B0600000101010101" charset="-127"/>
                <a:ea typeface="나눔명조 ExtraBold" panose="020B0600000101010101" charset="-127"/>
              </a:rPr>
              <a:t>최신형 </a:t>
            </a:r>
            <a:r>
              <a:rPr lang="ko-KR" altLang="en-US" sz="1200" b="1" dirty="0" err="1">
                <a:latin typeface="나눔명조 ExtraBold" panose="020B0600000101010101" charset="-127"/>
                <a:ea typeface="나눔명조 ExtraBold" panose="020B0600000101010101" charset="-127"/>
              </a:rPr>
              <a:t>홀가먼트기계</a:t>
            </a:r>
            <a:r>
              <a:rPr lang="ko-KR" altLang="en-US" sz="1200" b="1" dirty="0">
                <a:latin typeface="나눔명조 ExtraBold" panose="020B0600000101010101" charset="-127"/>
                <a:ea typeface="나눔명조 ExtraBold" panose="020B0600000101010101" charset="-127"/>
              </a:rPr>
              <a:t> </a:t>
            </a:r>
            <a:r>
              <a:rPr lang="en-US" altLang="ko-KR" sz="1200" b="1" dirty="0">
                <a:latin typeface="나눔명조 ExtraBold" panose="020B0600000101010101" charset="-127"/>
                <a:ea typeface="나눔명조 ExtraBold" panose="020B0600000101010101" charset="-127"/>
              </a:rPr>
              <a:t>3</a:t>
            </a:r>
            <a:r>
              <a:rPr lang="ko-KR" altLang="en-US" sz="1200" b="1" dirty="0">
                <a:latin typeface="나눔명조 ExtraBold" panose="020B0600000101010101" charset="-127"/>
                <a:ea typeface="나눔명조 ExtraBold" panose="020B0600000101010101" charset="-127"/>
              </a:rPr>
              <a:t>대 도입</a:t>
            </a:r>
            <a:r>
              <a:rPr lang="en-US" altLang="ko-KR" sz="1200" b="1" dirty="0">
                <a:latin typeface="나눔명조 ExtraBold" panose="020B0600000101010101" charset="-127"/>
                <a:ea typeface="나눔명조 ExtraBold" panose="020B0600000101010101" charset="-127"/>
              </a:rPr>
              <a:t>(</a:t>
            </a:r>
            <a:r>
              <a:rPr lang="ko-KR" altLang="en-US" sz="1200" b="1" dirty="0" err="1">
                <a:latin typeface="나눔명조 ExtraBold" panose="020B0600000101010101" charset="-127"/>
                <a:ea typeface="나눔명조 ExtraBold" panose="020B0600000101010101" charset="-127"/>
              </a:rPr>
              <a:t>시마세이키</a:t>
            </a:r>
            <a:r>
              <a:rPr lang="en-US" altLang="ko-KR" sz="1200" b="1" dirty="0">
                <a:latin typeface="나눔명조 ExtraBold" panose="020B0600000101010101" charset="-127"/>
                <a:ea typeface="나눔명조 ExtraBold" panose="020B0600000101010101" charset="-127"/>
              </a:rPr>
              <a:t>) </a:t>
            </a:r>
          </a:p>
          <a:p>
            <a:r>
              <a:rPr lang="en-US" altLang="ko-KR" sz="1200" b="1" dirty="0">
                <a:latin typeface="나눔명조 ExtraBold" panose="020B0600000101010101" charset="-127"/>
                <a:ea typeface="나눔명조 ExtraBold" panose="020B0600000101010101" charset="-127"/>
              </a:rPr>
              <a:t>(The introduction of the most recent machine produced)</a:t>
            </a:r>
            <a:endParaRPr lang="ko-KR" altLang="en-US" sz="1200" b="1" dirty="0">
              <a:latin typeface="나눔명조 ExtraBold" panose="020B0600000101010101" charset="-127"/>
              <a:ea typeface="나눔명조 ExtraBold" panose="020B0600000101010101" charset="-127"/>
            </a:endParaRPr>
          </a:p>
        </p:txBody>
      </p:sp>
      <p:sp>
        <p:nvSpPr>
          <p:cNvPr id="10" name="TextBox 9">
            <a:extLst>
              <a:ext uri="{FF2B5EF4-FFF2-40B4-BE49-F238E27FC236}">
                <a16:creationId xmlns:a16="http://schemas.microsoft.com/office/drawing/2014/main" id="{064E6161-B88E-482B-B01E-E9E5C9285E26}"/>
              </a:ext>
            </a:extLst>
          </p:cNvPr>
          <p:cNvSpPr txBox="1"/>
          <p:nvPr/>
        </p:nvSpPr>
        <p:spPr>
          <a:xfrm>
            <a:off x="3446537" y="6307080"/>
            <a:ext cx="6234850" cy="430887"/>
          </a:xfrm>
          <a:prstGeom prst="rect">
            <a:avLst/>
          </a:prstGeom>
          <a:noFill/>
        </p:spPr>
        <p:txBody>
          <a:bodyPr wrap="square" rtlCol="0">
            <a:spAutoFit/>
          </a:bodyPr>
          <a:lstStyle/>
          <a:p>
            <a:r>
              <a:rPr lang="en-US" altLang="ko-KR" sz="1100" dirty="0">
                <a:latin typeface="나눔명조 ExtraBold" panose="020B0600000101010101" charset="-127"/>
                <a:ea typeface="나눔명조 ExtraBold" panose="020B0600000101010101" charset="-127"/>
              </a:rPr>
              <a:t>〮 </a:t>
            </a:r>
            <a:r>
              <a:rPr lang="ko-KR" altLang="en-US" sz="1100" b="1" dirty="0">
                <a:latin typeface="바탕" panose="02030600000101010101" pitchFamily="18" charset="-127"/>
                <a:ea typeface="바탕" panose="02030600000101010101" pitchFamily="18" charset="-127"/>
              </a:rPr>
              <a:t>동대문 도매상가 </a:t>
            </a:r>
            <a:r>
              <a:rPr lang="ko-KR" altLang="en-US" sz="1100" b="1" dirty="0" err="1">
                <a:latin typeface="바탕" panose="02030600000101010101" pitchFamily="18" charset="-127"/>
                <a:ea typeface="바탕" panose="02030600000101010101" pitchFamily="18" charset="-127"/>
              </a:rPr>
              <a:t>직매점</a:t>
            </a:r>
            <a:r>
              <a:rPr lang="ko-KR" altLang="en-US" sz="1100" b="1" dirty="0">
                <a:latin typeface="바탕" panose="02030600000101010101" pitchFamily="18" charset="-127"/>
                <a:ea typeface="바탕" panose="02030600000101010101" pitchFamily="18" charset="-127"/>
              </a:rPr>
              <a:t> </a:t>
            </a:r>
            <a:r>
              <a:rPr lang="en-US" altLang="ko-KR" sz="1100" b="1" dirty="0">
                <a:latin typeface="바탕" panose="02030600000101010101" pitchFamily="18" charset="-127"/>
                <a:ea typeface="바탕" panose="02030600000101010101" pitchFamily="18" charset="-127"/>
              </a:rPr>
              <a:t>2</a:t>
            </a:r>
            <a:r>
              <a:rPr lang="ko-KR" altLang="en-US" sz="1100" b="1" dirty="0" err="1">
                <a:latin typeface="바탕" panose="02030600000101010101" pitchFamily="18" charset="-127"/>
                <a:ea typeface="바탕" panose="02030600000101010101" pitchFamily="18" charset="-127"/>
              </a:rPr>
              <a:t>개점포</a:t>
            </a:r>
            <a:r>
              <a:rPr lang="ko-KR" altLang="en-US" sz="1100" b="1" dirty="0">
                <a:latin typeface="바탕" panose="02030600000101010101" pitchFamily="18" charset="-127"/>
                <a:ea typeface="바탕" panose="02030600000101010101" pitchFamily="18" charset="-127"/>
              </a:rPr>
              <a:t> 신설</a:t>
            </a:r>
            <a:endParaRPr lang="en-US" altLang="ko-KR" sz="1100" b="1" dirty="0">
              <a:latin typeface="바탕" panose="02030600000101010101" pitchFamily="18" charset="-127"/>
              <a:ea typeface="바탕" panose="02030600000101010101" pitchFamily="18" charset="-127"/>
            </a:endParaRPr>
          </a:p>
          <a:p>
            <a:r>
              <a:rPr lang="en-US" altLang="ko-KR" sz="1100" b="1" dirty="0">
                <a:latin typeface="바탕" panose="02030600000101010101" pitchFamily="18" charset="-127"/>
                <a:ea typeface="바탕" panose="02030600000101010101" pitchFamily="18" charset="-127"/>
              </a:rPr>
              <a:t>  (Opened two direct shops of </a:t>
            </a:r>
            <a:r>
              <a:rPr lang="en-US" altLang="ko-KR" sz="1100" b="1" dirty="0" err="1">
                <a:latin typeface="바탕" panose="02030600000101010101" pitchFamily="18" charset="-127"/>
                <a:ea typeface="바탕" panose="02030600000101010101" pitchFamily="18" charset="-127"/>
              </a:rPr>
              <a:t>dongdaemun</a:t>
            </a:r>
            <a:r>
              <a:rPr lang="en-US" altLang="ko-KR" sz="1100" b="1" dirty="0">
                <a:latin typeface="바탕" panose="02030600000101010101" pitchFamily="18" charset="-127"/>
                <a:ea typeface="바탕" panose="02030600000101010101" pitchFamily="18" charset="-127"/>
              </a:rPr>
              <a:t> wholesale market) </a:t>
            </a:r>
            <a:endParaRPr lang="ko-KR" altLang="en-US" sz="1100" b="1" dirty="0">
              <a:latin typeface="바탕" panose="02030600000101010101" pitchFamily="18" charset="-127"/>
              <a:ea typeface="바탕" panose="02030600000101010101" pitchFamily="18" charset="-127"/>
            </a:endParaRPr>
          </a:p>
        </p:txBody>
      </p:sp>
    </p:spTree>
    <p:extLst>
      <p:ext uri="{BB962C8B-B14F-4D97-AF65-F5344CB8AC3E}">
        <p14:creationId xmlns:p14="http://schemas.microsoft.com/office/powerpoint/2010/main" val="29698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up)">
                                      <p:cBhvr>
                                        <p:cTn id="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20839" y="2571744"/>
            <a:ext cx="2526654" cy="661720"/>
          </a:xfrm>
          <a:prstGeom prst="rect">
            <a:avLst/>
          </a:prstGeom>
          <a:noFill/>
        </p:spPr>
        <p:txBody>
          <a:bodyPr wrap="none" rtlCol="0">
            <a:spAutoFit/>
          </a:bodyPr>
          <a:lstStyle/>
          <a:p>
            <a:pPr algn="ctr"/>
            <a:r>
              <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신제품 개발</a:t>
            </a:r>
            <a:endPar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r>
              <a:rPr lang="en-US" altLang="ko-KR" sz="1300" dirty="0">
                <a:solidFill>
                  <a:schemeClr val="tx1">
                    <a:lumMod val="95000"/>
                    <a:lumOff val="5000"/>
                  </a:schemeClr>
                </a:solidFill>
                <a:latin typeface="나눔고딕 ExtraBold" panose="020D0904000000000000" pitchFamily="50" charset="-127"/>
                <a:ea typeface="나눔고딕 ExtraBold" panose="020D0904000000000000" pitchFamily="50" charset="-127"/>
              </a:rPr>
              <a:t>New product development</a:t>
            </a:r>
            <a:endParaRPr lang="ko-KR" altLang="en-US" sz="13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sp>
        <p:nvSpPr>
          <p:cNvPr id="34" name="직사각형 33"/>
          <p:cNvSpPr/>
          <p:nvPr/>
        </p:nvSpPr>
        <p:spPr>
          <a:xfrm>
            <a:off x="2648744" y="2636912"/>
            <a:ext cx="1728192" cy="2520279"/>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TextBox 41"/>
          <p:cNvSpPr txBox="1"/>
          <p:nvPr/>
        </p:nvSpPr>
        <p:spPr>
          <a:xfrm>
            <a:off x="2809860" y="1428736"/>
            <a:ext cx="6929486" cy="353943"/>
          </a:xfrm>
          <a:prstGeom prst="rect">
            <a:avLst/>
          </a:prstGeom>
          <a:noFill/>
        </p:spPr>
        <p:txBody>
          <a:bodyPr wrap="square" rtlCol="0">
            <a:spAutoFit/>
          </a:bodyPr>
          <a:lstStyle/>
          <a:p>
            <a:r>
              <a:rPr lang="en-US" altLang="ko-KR" sz="1700" dirty="0">
                <a:solidFill>
                  <a:schemeClr val="tx1">
                    <a:lumMod val="95000"/>
                    <a:lumOff val="5000"/>
                  </a:schemeClr>
                </a:solidFill>
                <a:ea typeface="나눔명조 ExtraBold" panose="02020603020101020101" pitchFamily="18" charset="-127"/>
              </a:rPr>
              <a:t>※ </a:t>
            </a:r>
            <a:r>
              <a:rPr lang="ko-KR" altLang="en-US" sz="1700" dirty="0" err="1">
                <a:solidFill>
                  <a:schemeClr val="tx1">
                    <a:lumMod val="95000"/>
                    <a:lumOff val="5000"/>
                  </a:schemeClr>
                </a:solidFill>
                <a:latin typeface="나눔고딕 ExtraBold" panose="020D0904000000000000" pitchFamily="50" charset="-127"/>
                <a:ea typeface="나눔고딕 ExtraBold" panose="020D0904000000000000" pitchFamily="50" charset="-127"/>
              </a:rPr>
              <a:t>인레이먼트</a:t>
            </a:r>
            <a:r>
              <a:rPr lang="ko-KR" altLang="en-US" sz="1700" dirty="0">
                <a:solidFill>
                  <a:schemeClr val="tx1">
                    <a:lumMod val="95000"/>
                    <a:lumOff val="5000"/>
                  </a:schemeClr>
                </a:solidFill>
                <a:latin typeface="나눔고딕 ExtraBold" panose="020D0904000000000000" pitchFamily="50" charset="-127"/>
                <a:ea typeface="나눔고딕 ExtraBold" panose="020D0904000000000000" pitchFamily="50" charset="-127"/>
              </a:rPr>
              <a:t> </a:t>
            </a:r>
            <a:r>
              <a:rPr lang="ko-KR" altLang="en-US" sz="1700" dirty="0" err="1">
                <a:solidFill>
                  <a:schemeClr val="tx1">
                    <a:lumMod val="95000"/>
                    <a:lumOff val="5000"/>
                  </a:schemeClr>
                </a:solidFill>
                <a:latin typeface="나눔고딕 ExtraBold" panose="020D0904000000000000" pitchFamily="50" charset="-127"/>
                <a:ea typeface="나눔고딕 ExtraBold" panose="020D0904000000000000" pitchFamily="50" charset="-127"/>
              </a:rPr>
              <a:t>편직</a:t>
            </a:r>
            <a:r>
              <a:rPr lang="ko-KR" altLang="en-US" sz="1700" dirty="0">
                <a:solidFill>
                  <a:schemeClr val="tx1">
                    <a:lumMod val="95000"/>
                    <a:lumOff val="5000"/>
                  </a:schemeClr>
                </a:solidFill>
                <a:latin typeface="나눔고딕 ExtraBold" panose="020D0904000000000000" pitchFamily="50" charset="-127"/>
                <a:ea typeface="나눔고딕 ExtraBold" panose="020D0904000000000000" pitchFamily="50" charset="-127"/>
              </a:rPr>
              <a:t> 기술 제품</a:t>
            </a:r>
            <a:r>
              <a:rPr lang="en-US" altLang="ko-KR" sz="1700" dirty="0">
                <a:solidFill>
                  <a:schemeClr val="tx1">
                    <a:lumMod val="95000"/>
                    <a:lumOff val="5000"/>
                  </a:schemeClr>
                </a:solidFill>
                <a:latin typeface="나눔고딕 ExtraBold" panose="020D0904000000000000" pitchFamily="50" charset="-127"/>
                <a:ea typeface="나눔고딕 ExtraBold" panose="020D0904000000000000" pitchFamily="50" charset="-127"/>
              </a:rPr>
              <a:t>(Product of Inlay knitting skills) </a:t>
            </a:r>
            <a:endParaRPr lang="ko-KR" altLang="en-US" sz="17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cxnSp>
        <p:nvCxnSpPr>
          <p:cNvPr id="3" name="직선 연결선 2"/>
          <p:cNvCxnSpPr/>
          <p:nvPr/>
        </p:nvCxnSpPr>
        <p:spPr>
          <a:xfrm>
            <a:off x="2881298" y="1857364"/>
            <a:ext cx="6715172" cy="1588"/>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8" name="직사각형 47"/>
          <p:cNvSpPr/>
          <p:nvPr/>
        </p:nvSpPr>
        <p:spPr>
          <a:xfrm>
            <a:off x="2648744" y="5229201"/>
            <a:ext cx="1728192" cy="50405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7" name="직사각형 56"/>
          <p:cNvSpPr/>
          <p:nvPr/>
        </p:nvSpPr>
        <p:spPr>
          <a:xfrm>
            <a:off x="4448944" y="2636912"/>
            <a:ext cx="1728192" cy="2520279"/>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직사각형 57"/>
          <p:cNvSpPr/>
          <p:nvPr/>
        </p:nvSpPr>
        <p:spPr>
          <a:xfrm>
            <a:off x="4448944" y="5229201"/>
            <a:ext cx="1728192" cy="50405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직사각형 58"/>
          <p:cNvSpPr/>
          <p:nvPr/>
        </p:nvSpPr>
        <p:spPr>
          <a:xfrm>
            <a:off x="6249144" y="2636912"/>
            <a:ext cx="1728192" cy="2520279"/>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직사각형 59"/>
          <p:cNvSpPr/>
          <p:nvPr/>
        </p:nvSpPr>
        <p:spPr>
          <a:xfrm>
            <a:off x="6249144" y="5229201"/>
            <a:ext cx="1728192" cy="50405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직사각형 60"/>
          <p:cNvSpPr/>
          <p:nvPr/>
        </p:nvSpPr>
        <p:spPr>
          <a:xfrm>
            <a:off x="8049344" y="2636912"/>
            <a:ext cx="1728192" cy="2520279"/>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직사각형 61"/>
          <p:cNvSpPr/>
          <p:nvPr/>
        </p:nvSpPr>
        <p:spPr>
          <a:xfrm>
            <a:off x="8049344" y="5229201"/>
            <a:ext cx="1728192" cy="50405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TextBox 67"/>
          <p:cNvSpPr txBox="1"/>
          <p:nvPr/>
        </p:nvSpPr>
        <p:spPr>
          <a:xfrm>
            <a:off x="2881298" y="5357826"/>
            <a:ext cx="1362874" cy="307777"/>
          </a:xfrm>
          <a:prstGeom prst="rect">
            <a:avLst/>
          </a:prstGeom>
          <a:noFill/>
        </p:spPr>
        <p:txBody>
          <a:bodyPr wrap="none" rtlCol="0">
            <a:spAutoFit/>
          </a:bodyPr>
          <a:lstStyle/>
          <a:p>
            <a:r>
              <a:rPr lang="ko-KR" altLang="en-US" sz="1400" b="1" dirty="0">
                <a:latin typeface="나눔명조" panose="02020603020101020101" pitchFamily="18" charset="-127"/>
                <a:ea typeface="나눔명조" panose="02020603020101020101" pitchFamily="18" charset="-127"/>
              </a:rPr>
              <a:t>원 피 </a:t>
            </a:r>
            <a:r>
              <a:rPr lang="ko-KR" altLang="en-US" sz="1400" b="1" dirty="0" err="1">
                <a:latin typeface="나눔명조" panose="02020603020101020101" pitchFamily="18" charset="-127"/>
                <a:ea typeface="나눔명조" panose="02020603020101020101" pitchFamily="18" charset="-127"/>
              </a:rPr>
              <a:t>스</a:t>
            </a:r>
            <a:r>
              <a:rPr lang="en-US" altLang="ko-KR" sz="1400" b="1" dirty="0">
                <a:latin typeface="나눔명조" panose="02020603020101020101" pitchFamily="18" charset="-127"/>
                <a:ea typeface="나눔명조" panose="02020603020101020101" pitchFamily="18" charset="-127"/>
              </a:rPr>
              <a:t>(Dress)</a:t>
            </a:r>
            <a:endParaRPr lang="ko-KR" altLang="en-US" sz="1400" b="1" dirty="0">
              <a:latin typeface="나눔명조" panose="02020603020101020101" pitchFamily="18" charset="-127"/>
              <a:ea typeface="나눔명조" panose="02020603020101020101" pitchFamily="18" charset="-127"/>
            </a:endParaRPr>
          </a:p>
        </p:txBody>
      </p:sp>
      <p:sp>
        <p:nvSpPr>
          <p:cNvPr id="70" name="TextBox 69"/>
          <p:cNvSpPr txBox="1"/>
          <p:nvPr/>
        </p:nvSpPr>
        <p:spPr>
          <a:xfrm>
            <a:off x="4544506" y="5327339"/>
            <a:ext cx="1785950" cy="307777"/>
          </a:xfrm>
          <a:prstGeom prst="rect">
            <a:avLst/>
          </a:prstGeom>
          <a:noFill/>
        </p:spPr>
        <p:txBody>
          <a:bodyPr wrap="square" rtlCol="0">
            <a:spAutoFit/>
          </a:bodyPr>
          <a:lstStyle/>
          <a:p>
            <a:r>
              <a:rPr lang="ko-KR" altLang="en-US" sz="1400" b="1" dirty="0" err="1">
                <a:latin typeface="나눔명조" panose="02020603020101020101" pitchFamily="18" charset="-127"/>
                <a:ea typeface="나눔명조" panose="02020603020101020101" pitchFamily="18" charset="-127"/>
              </a:rPr>
              <a:t>가디건</a:t>
            </a:r>
            <a:r>
              <a:rPr lang="en-US" altLang="ko-KR" sz="1400" b="1" dirty="0">
                <a:latin typeface="나눔명조" panose="02020603020101020101" pitchFamily="18" charset="-127"/>
                <a:ea typeface="나눔명조" panose="02020603020101020101" pitchFamily="18" charset="-127"/>
              </a:rPr>
              <a:t>(</a:t>
            </a:r>
            <a:r>
              <a:rPr lang="ko-KR" altLang="en-US" sz="1300" b="1" dirty="0" err="1">
                <a:latin typeface="나눔명조" panose="02020603020101020101" pitchFamily="18" charset="-127"/>
                <a:ea typeface="나눔명조" panose="02020603020101020101" pitchFamily="18" charset="-127"/>
              </a:rPr>
              <a:t>ㅁㅊㅁ</a:t>
            </a:r>
            <a:r>
              <a:rPr lang="en-US" altLang="ko-KR" sz="1300" dirty="0"/>
              <a:t>Cardigan</a:t>
            </a:r>
            <a:r>
              <a:rPr lang="en-US" altLang="ko-KR" sz="1400" b="1" dirty="0">
                <a:latin typeface="나눔명조" panose="02020603020101020101" pitchFamily="18" charset="-127"/>
                <a:ea typeface="나눔명조" panose="02020603020101020101" pitchFamily="18" charset="-127"/>
              </a:rPr>
              <a:t>)</a:t>
            </a:r>
            <a:endParaRPr lang="ko-KR" altLang="en-US" sz="1400" b="1" dirty="0">
              <a:latin typeface="나눔명조" panose="02020603020101020101" pitchFamily="18" charset="-127"/>
              <a:ea typeface="나눔명조" panose="02020603020101020101" pitchFamily="18" charset="-127"/>
            </a:endParaRPr>
          </a:p>
        </p:txBody>
      </p:sp>
      <p:sp>
        <p:nvSpPr>
          <p:cNvPr id="71" name="TextBox 70"/>
          <p:cNvSpPr txBox="1"/>
          <p:nvPr/>
        </p:nvSpPr>
        <p:spPr>
          <a:xfrm>
            <a:off x="8167710" y="5357826"/>
            <a:ext cx="1484702"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INLAY SLEEVE</a:t>
            </a:r>
            <a:endParaRPr lang="ko-KR" altLang="en-US" sz="1400" b="1" dirty="0">
              <a:latin typeface="나눔명조" panose="02020603020101020101" pitchFamily="18" charset="-127"/>
              <a:ea typeface="나눔명조" panose="02020603020101020101" pitchFamily="18" charset="-127"/>
            </a:endParaRPr>
          </a:p>
        </p:txBody>
      </p:sp>
      <p:pic>
        <p:nvPicPr>
          <p:cNvPr id="4" name="그림 3">
            <a:extLst>
              <a:ext uri="{FF2B5EF4-FFF2-40B4-BE49-F238E27FC236}">
                <a16:creationId xmlns:a16="http://schemas.microsoft.com/office/drawing/2014/main" id="{CC14B7E4-7C1C-4627-A6E3-F99082F04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54" y="3585266"/>
            <a:ext cx="2245811" cy="3097806"/>
          </a:xfrm>
          <a:prstGeom prst="rect">
            <a:avLst/>
          </a:prstGeom>
        </p:spPr>
      </p:pic>
      <p:pic>
        <p:nvPicPr>
          <p:cNvPr id="6" name="그림 5">
            <a:extLst>
              <a:ext uri="{FF2B5EF4-FFF2-40B4-BE49-F238E27FC236}">
                <a16:creationId xmlns:a16="http://schemas.microsoft.com/office/drawing/2014/main" id="{5146F8D0-BB5C-4BEC-B37F-E3C6DD41D1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6867" y="2713186"/>
            <a:ext cx="1696952" cy="2371998"/>
          </a:xfrm>
          <a:prstGeom prst="rect">
            <a:avLst/>
          </a:prstGeom>
        </p:spPr>
      </p:pic>
      <p:pic>
        <p:nvPicPr>
          <p:cNvPr id="8" name="그림 7">
            <a:extLst>
              <a:ext uri="{FF2B5EF4-FFF2-40B4-BE49-F238E27FC236}">
                <a16:creationId xmlns:a16="http://schemas.microsoft.com/office/drawing/2014/main" id="{C221654A-4D18-4054-8B0A-57A962F2E8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6849" y="2662417"/>
            <a:ext cx="1728192" cy="2488422"/>
          </a:xfrm>
          <a:prstGeom prst="rect">
            <a:avLst/>
          </a:prstGeom>
        </p:spPr>
      </p:pic>
      <p:pic>
        <p:nvPicPr>
          <p:cNvPr id="10" name="그림 9">
            <a:extLst>
              <a:ext uri="{FF2B5EF4-FFF2-40B4-BE49-F238E27FC236}">
                <a16:creationId xmlns:a16="http://schemas.microsoft.com/office/drawing/2014/main" id="{DE02F683-7995-4154-8B64-2FAAE9C8FC1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3107" y="2662417"/>
            <a:ext cx="1606530" cy="2488422"/>
          </a:xfrm>
          <a:prstGeom prst="rect">
            <a:avLst/>
          </a:prstGeom>
        </p:spPr>
      </p:pic>
      <p:sp>
        <p:nvSpPr>
          <p:cNvPr id="35" name="TextBox 34">
            <a:extLst>
              <a:ext uri="{FF2B5EF4-FFF2-40B4-BE49-F238E27FC236}">
                <a16:creationId xmlns:a16="http://schemas.microsoft.com/office/drawing/2014/main" id="{95D03B08-54CD-45B9-959A-116FEDD5B32A}"/>
              </a:ext>
            </a:extLst>
          </p:cNvPr>
          <p:cNvSpPr txBox="1"/>
          <p:nvPr/>
        </p:nvSpPr>
        <p:spPr>
          <a:xfrm>
            <a:off x="6381760" y="5313777"/>
            <a:ext cx="1451560" cy="307777"/>
          </a:xfrm>
          <a:prstGeom prst="rect">
            <a:avLst/>
          </a:prstGeom>
          <a:noFill/>
        </p:spPr>
        <p:txBody>
          <a:bodyPr wrap="square" rtlCol="0">
            <a:spAutoFit/>
          </a:bodyPr>
          <a:lstStyle/>
          <a:p>
            <a:r>
              <a:rPr lang="en-US" altLang="ko-KR" sz="1400" b="1" dirty="0">
                <a:latin typeface="나눔명조" panose="02020603020101020101" pitchFamily="18" charset="-127"/>
                <a:ea typeface="나눔명조" panose="02020603020101020101" pitchFamily="18" charset="-127"/>
              </a:rPr>
              <a:t>PULL OVER</a:t>
            </a:r>
            <a:endParaRPr lang="ko-KR" altLang="en-US" sz="1400" b="1" dirty="0">
              <a:latin typeface="나눔명조" panose="02020603020101020101" pitchFamily="18" charset="-127"/>
              <a:ea typeface="나눔명조" panose="02020603020101020101" pitchFamily="18" charset="-127"/>
            </a:endParaRPr>
          </a:p>
        </p:txBody>
      </p:sp>
      <p:pic>
        <p:nvPicPr>
          <p:cNvPr id="12" name="그림 11">
            <a:extLst>
              <a:ext uri="{FF2B5EF4-FFF2-40B4-BE49-F238E27FC236}">
                <a16:creationId xmlns:a16="http://schemas.microsoft.com/office/drawing/2014/main" id="{B46F1628-15B1-4E8C-9F4B-0CEA761E2F2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32698" y="2662417"/>
            <a:ext cx="1561483" cy="2488422"/>
          </a:xfrm>
          <a:prstGeom prst="rect">
            <a:avLst/>
          </a:prstGeom>
        </p:spPr>
      </p:pic>
      <p:sp>
        <p:nvSpPr>
          <p:cNvPr id="5" name="TextBox 4">
            <a:extLst>
              <a:ext uri="{FF2B5EF4-FFF2-40B4-BE49-F238E27FC236}">
                <a16:creationId xmlns:a16="http://schemas.microsoft.com/office/drawing/2014/main" id="{F2D1693E-FF15-48B1-8A6E-B65C7074A5CD}"/>
              </a:ext>
            </a:extLst>
          </p:cNvPr>
          <p:cNvSpPr txBox="1"/>
          <p:nvPr/>
        </p:nvSpPr>
        <p:spPr>
          <a:xfrm>
            <a:off x="2838191" y="235376"/>
            <a:ext cx="6120680" cy="369332"/>
          </a:xfrm>
          <a:prstGeom prst="rect">
            <a:avLst/>
          </a:prstGeom>
          <a:noFill/>
        </p:spPr>
        <p:txBody>
          <a:bodyPr wrap="square" rtlCol="0">
            <a:spAutoFit/>
          </a:bodyPr>
          <a:lstStyle/>
          <a:p>
            <a:r>
              <a:rPr lang="en-US" altLang="ko-KR" dirty="0">
                <a:latin typeface="나눔명조 ExtraBold" panose="020B0600000101010101" charset="-127"/>
                <a:ea typeface="나눔명조 ExtraBold" panose="020B0600000101010101" charset="-127"/>
              </a:rPr>
              <a:t>·</a:t>
            </a:r>
            <a:r>
              <a:rPr lang="en-US" altLang="ko-KR" b="1" dirty="0">
                <a:ea typeface="맑은 고딕"/>
              </a:rPr>
              <a:t> 〮 </a:t>
            </a:r>
            <a:r>
              <a:rPr lang="ko-KR" altLang="en-US" dirty="0">
                <a:latin typeface="나눔명조 ExtraBold" panose="020B0600000101010101" charset="-127"/>
                <a:ea typeface="나눔명조 ExtraBold" panose="020B0600000101010101" charset="-127"/>
              </a:rPr>
              <a:t>혁신적인 신개발 </a:t>
            </a:r>
            <a:r>
              <a:rPr lang="ko-KR" altLang="en-US" dirty="0" err="1">
                <a:latin typeface="나눔명조 ExtraBold" panose="020B0600000101010101" charset="-127"/>
                <a:ea typeface="나눔명조 ExtraBold" panose="020B0600000101010101" charset="-127"/>
              </a:rPr>
              <a:t>인레이먼트</a:t>
            </a:r>
            <a:r>
              <a:rPr lang="ko-KR" altLang="en-US" dirty="0">
                <a:latin typeface="나눔명조 ExtraBold" panose="020B0600000101010101" charset="-127"/>
                <a:ea typeface="나눔명조 ExtraBold" panose="020B0600000101010101" charset="-127"/>
              </a:rPr>
              <a:t> 편직 기술 개발</a:t>
            </a:r>
          </a:p>
        </p:txBody>
      </p:sp>
      <p:sp>
        <p:nvSpPr>
          <p:cNvPr id="28" name="TextBox 27">
            <a:extLst>
              <a:ext uri="{FF2B5EF4-FFF2-40B4-BE49-F238E27FC236}">
                <a16:creationId xmlns:a16="http://schemas.microsoft.com/office/drawing/2014/main" id="{A434FFAA-66D0-4719-BD8E-413E8283DC52}"/>
              </a:ext>
            </a:extLst>
          </p:cNvPr>
          <p:cNvSpPr txBox="1"/>
          <p:nvPr/>
        </p:nvSpPr>
        <p:spPr>
          <a:xfrm>
            <a:off x="2936776" y="661338"/>
            <a:ext cx="6120680" cy="369332"/>
          </a:xfrm>
          <a:prstGeom prst="rect">
            <a:avLst/>
          </a:prstGeom>
          <a:noFill/>
        </p:spPr>
        <p:txBody>
          <a:bodyPr wrap="square" rtlCol="0">
            <a:spAutoFit/>
          </a:bodyPr>
          <a:lstStyle/>
          <a:p>
            <a:r>
              <a:rPr lang="en-US" altLang="ko-KR" b="1" dirty="0">
                <a:ea typeface="맑은 고딕"/>
              </a:rPr>
              <a:t>〮 </a:t>
            </a:r>
            <a:r>
              <a:rPr lang="ko-KR" altLang="en-US" dirty="0" err="1">
                <a:latin typeface="나눔명조 ExtraBold" panose="020B0600000101010101" charset="-127"/>
                <a:ea typeface="나눔명조 ExtraBold" panose="020B0600000101010101" charset="-127"/>
              </a:rPr>
              <a:t>횡편과</a:t>
            </a:r>
            <a:r>
              <a:rPr lang="ko-KR" altLang="en-US" dirty="0">
                <a:latin typeface="나눔명조 ExtraBold" panose="020B0600000101010101" charset="-127"/>
                <a:ea typeface="나눔명조 ExtraBold" panose="020B0600000101010101" charset="-127"/>
              </a:rPr>
              <a:t> 경편을 합성하여 자켓 및 스웨터 개발</a:t>
            </a:r>
          </a:p>
        </p:txBody>
      </p:sp>
    </p:spTree>
    <p:extLst>
      <p:ext uri="{BB962C8B-B14F-4D97-AF65-F5344CB8AC3E}">
        <p14:creationId xmlns:p14="http://schemas.microsoft.com/office/powerpoint/2010/main" val="3346044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23957" y="2571978"/>
            <a:ext cx="2496196" cy="692497"/>
          </a:xfrm>
          <a:prstGeom prst="rect">
            <a:avLst/>
          </a:prstGeom>
          <a:noFill/>
        </p:spPr>
        <p:txBody>
          <a:bodyPr wrap="none" rtlCol="0">
            <a:spAutoFit/>
          </a:bodyPr>
          <a:lstStyle/>
          <a:p>
            <a:pPr algn="ctr"/>
            <a:r>
              <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 </a:t>
            </a:r>
            <a:r>
              <a:rPr lang="ko-KR" altLang="en-US" sz="2400" dirty="0" err="1">
                <a:solidFill>
                  <a:schemeClr val="tx1">
                    <a:lumMod val="95000"/>
                    <a:lumOff val="5000"/>
                  </a:schemeClr>
                </a:solidFill>
                <a:latin typeface="나눔고딕 ExtraBold" panose="020D0904000000000000" pitchFamily="50" charset="-127"/>
                <a:ea typeface="나눔고딕 ExtraBold" panose="020D0904000000000000" pitchFamily="50" charset="-127"/>
              </a:rPr>
              <a:t>편직설비현황</a:t>
            </a:r>
            <a:endPar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pPr algn="ctr"/>
            <a:r>
              <a:rPr lang="en-US" altLang="ko-KR" sz="15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Knitting equipment status</a:t>
            </a:r>
            <a:endParaRPr lang="ko-KR" altLang="en-US" sz="1500" spc="-15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sp>
        <p:nvSpPr>
          <p:cNvPr id="114" name="TextBox 113"/>
          <p:cNvSpPr txBox="1"/>
          <p:nvPr/>
        </p:nvSpPr>
        <p:spPr>
          <a:xfrm>
            <a:off x="8132763" y="1004390"/>
            <a:ext cx="1471878" cy="307777"/>
          </a:xfrm>
          <a:prstGeom prst="rect">
            <a:avLst/>
          </a:prstGeom>
          <a:noFill/>
        </p:spPr>
        <p:txBody>
          <a:bodyPr wrap="none" rtlCol="0">
            <a:spAutoFit/>
          </a:bodyPr>
          <a:lstStyle/>
          <a:p>
            <a:pPr algn="ctr"/>
            <a:r>
              <a:rPr lang="en-US" altLang="ko-KR" sz="1400" b="1" dirty="0">
                <a:latin typeface="바탕" panose="02030600000101010101" pitchFamily="18" charset="-127"/>
                <a:ea typeface="바탕" panose="02030600000101010101" pitchFamily="18" charset="-127"/>
              </a:rPr>
              <a:t>\ unit : million</a:t>
            </a:r>
          </a:p>
        </p:txBody>
      </p:sp>
      <p:sp>
        <p:nvSpPr>
          <p:cNvPr id="91" name="TextBox 90"/>
          <p:cNvSpPr txBox="1"/>
          <p:nvPr/>
        </p:nvSpPr>
        <p:spPr>
          <a:xfrm>
            <a:off x="2805490" y="216012"/>
            <a:ext cx="5192447" cy="707886"/>
          </a:xfrm>
          <a:prstGeom prst="rect">
            <a:avLst/>
          </a:prstGeom>
          <a:noFill/>
        </p:spPr>
        <p:txBody>
          <a:bodyPr wrap="none" rtlCol="0">
            <a:spAutoFit/>
          </a:bodyPr>
          <a:lstStyle/>
          <a:p>
            <a:r>
              <a:rPr lang="ko-KR" altLang="en-US" sz="2000" dirty="0">
                <a:solidFill>
                  <a:schemeClr val="tx1">
                    <a:lumMod val="95000"/>
                    <a:lumOff val="5000"/>
                  </a:schemeClr>
                </a:solidFill>
                <a:latin typeface="나눔명조 ExtraBold" panose="02020603020101020101" pitchFamily="18" charset="-127"/>
                <a:ea typeface="나눔명조 ExtraBold" panose="02020603020101020101" pitchFamily="18" charset="-127"/>
              </a:rPr>
              <a:t>최고의 제품 생산을 위한 편직 설비</a:t>
            </a:r>
            <a:endParaRPr lang="en-US" altLang="ko-KR" sz="2000" dirty="0">
              <a:solidFill>
                <a:schemeClr val="tx1">
                  <a:lumMod val="95000"/>
                  <a:lumOff val="5000"/>
                </a:schemeClr>
              </a:solidFill>
              <a:latin typeface="나눔명조 ExtraBold" panose="02020603020101020101" pitchFamily="18" charset="-127"/>
              <a:ea typeface="나눔명조 ExtraBold" panose="02020603020101020101" pitchFamily="18" charset="-127"/>
            </a:endParaRPr>
          </a:p>
          <a:p>
            <a:r>
              <a:rPr lang="en-US" altLang="ko-KR" sz="2000" dirty="0">
                <a:solidFill>
                  <a:schemeClr val="tx1">
                    <a:lumMod val="95000"/>
                    <a:lumOff val="5000"/>
                  </a:schemeClr>
                </a:solidFill>
                <a:latin typeface="나눔명조 ExtraBold" panose="02020603020101020101" pitchFamily="18" charset="-127"/>
                <a:ea typeface="나눔명조 ExtraBold" panose="02020603020101020101" pitchFamily="18" charset="-127"/>
              </a:rPr>
              <a:t>(Knitting equipment for the best production)</a:t>
            </a:r>
            <a:endParaRPr lang="ko-KR" altLang="en-US" sz="2000" dirty="0">
              <a:solidFill>
                <a:schemeClr val="tx1">
                  <a:lumMod val="95000"/>
                  <a:lumOff val="5000"/>
                </a:schemeClr>
              </a:solidFill>
              <a:latin typeface="나눔명조 ExtraBold" panose="02020603020101020101" pitchFamily="18" charset="-127"/>
              <a:ea typeface="나눔명조 ExtraBold" panose="02020603020101020101" pitchFamily="18" charset="-127"/>
            </a:endParaRPr>
          </a:p>
        </p:txBody>
      </p:sp>
      <p:pic>
        <p:nvPicPr>
          <p:cNvPr id="3" name="그림 2">
            <a:extLst>
              <a:ext uri="{FF2B5EF4-FFF2-40B4-BE49-F238E27FC236}">
                <a16:creationId xmlns:a16="http://schemas.microsoft.com/office/drawing/2014/main" id="{9720C60F-E23B-4EE0-AC69-ECCAF115CD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95" y="3493796"/>
            <a:ext cx="2336530" cy="3345542"/>
          </a:xfrm>
          <a:prstGeom prst="rect">
            <a:avLst/>
          </a:prstGeom>
        </p:spPr>
      </p:pic>
      <p:graphicFrame>
        <p:nvGraphicFramePr>
          <p:cNvPr id="92" name="표 91">
            <a:extLst>
              <a:ext uri="{FF2B5EF4-FFF2-40B4-BE49-F238E27FC236}">
                <a16:creationId xmlns:a16="http://schemas.microsoft.com/office/drawing/2014/main" id="{9FCFBBE5-BE51-4FE4-8896-DE7A7FFE3B7C}"/>
              </a:ext>
            </a:extLst>
          </p:cNvPr>
          <p:cNvGraphicFramePr>
            <a:graphicFrameLocks noGrp="1"/>
          </p:cNvGraphicFramePr>
          <p:nvPr>
            <p:extLst>
              <p:ext uri="{D42A27DB-BD31-4B8C-83A1-F6EECF244321}">
                <p14:modId xmlns:p14="http://schemas.microsoft.com/office/powerpoint/2010/main" val="1986673683"/>
              </p:ext>
            </p:extLst>
          </p:nvPr>
        </p:nvGraphicFramePr>
        <p:xfrm>
          <a:off x="2563347" y="1340768"/>
          <a:ext cx="7041294" cy="5062329"/>
        </p:xfrm>
        <a:graphic>
          <a:graphicData uri="http://schemas.openxmlformats.org/drawingml/2006/table">
            <a:tbl>
              <a:tblPr firstRow="1" bandRow="1">
                <a:tableStyleId>{616DA210-FB5B-4158-B5E0-FEB733F419BA}</a:tableStyleId>
              </a:tblPr>
              <a:tblGrid>
                <a:gridCol w="1907042">
                  <a:extLst>
                    <a:ext uri="{9D8B030D-6E8A-4147-A177-3AD203B41FA5}">
                      <a16:colId xmlns:a16="http://schemas.microsoft.com/office/drawing/2014/main" val="4140293414"/>
                    </a:ext>
                  </a:extLst>
                </a:gridCol>
                <a:gridCol w="648072">
                  <a:extLst>
                    <a:ext uri="{9D8B030D-6E8A-4147-A177-3AD203B41FA5}">
                      <a16:colId xmlns:a16="http://schemas.microsoft.com/office/drawing/2014/main" val="1736292334"/>
                    </a:ext>
                  </a:extLst>
                </a:gridCol>
                <a:gridCol w="648072">
                  <a:extLst>
                    <a:ext uri="{9D8B030D-6E8A-4147-A177-3AD203B41FA5}">
                      <a16:colId xmlns:a16="http://schemas.microsoft.com/office/drawing/2014/main" val="2250686839"/>
                    </a:ext>
                  </a:extLst>
                </a:gridCol>
                <a:gridCol w="1118323">
                  <a:extLst>
                    <a:ext uri="{9D8B030D-6E8A-4147-A177-3AD203B41FA5}">
                      <a16:colId xmlns:a16="http://schemas.microsoft.com/office/drawing/2014/main" val="2544803699"/>
                    </a:ext>
                  </a:extLst>
                </a:gridCol>
                <a:gridCol w="1369058">
                  <a:extLst>
                    <a:ext uri="{9D8B030D-6E8A-4147-A177-3AD203B41FA5}">
                      <a16:colId xmlns:a16="http://schemas.microsoft.com/office/drawing/2014/main" val="3210376732"/>
                    </a:ext>
                  </a:extLst>
                </a:gridCol>
                <a:gridCol w="1350727">
                  <a:extLst>
                    <a:ext uri="{9D8B030D-6E8A-4147-A177-3AD203B41FA5}">
                      <a16:colId xmlns:a16="http://schemas.microsoft.com/office/drawing/2014/main" val="2627451091"/>
                    </a:ext>
                  </a:extLst>
                </a:gridCol>
              </a:tblGrid>
              <a:tr h="366162">
                <a:tc>
                  <a:txBody>
                    <a:bodyPr/>
                    <a:lstStyle/>
                    <a:p>
                      <a:pPr algn="ctr" latinLnBrk="1"/>
                      <a:r>
                        <a:rPr lang="en-US" altLang="ko-KR" sz="1200" dirty="0"/>
                        <a:t>Model name</a:t>
                      </a:r>
                      <a:endParaRPr lang="en-US" altLang="ko-KR" sz="1200" b="1" dirty="0">
                        <a:latin typeface="바탕" panose="02030600000101010101" pitchFamily="18" charset="-127"/>
                        <a:ea typeface="바탕" panose="02030600000101010101" pitchFamily="18" charset="-127"/>
                      </a:endParaRPr>
                    </a:p>
                  </a:txBody>
                  <a:tcPr anchor="ctr"/>
                </a:tc>
                <a:tc>
                  <a:txBody>
                    <a:bodyPr/>
                    <a:lstStyle/>
                    <a:p>
                      <a:pPr algn="ctr" latinLnBrk="1"/>
                      <a:r>
                        <a:rPr lang="en-US" altLang="ko-KR" sz="1100" dirty="0"/>
                        <a:t>gauge</a:t>
                      </a:r>
                      <a:endParaRPr lang="ko-KR" altLang="en-US" sz="1100" b="1" dirty="0">
                        <a:latin typeface="바탕" panose="02030600000101010101" pitchFamily="18" charset="-127"/>
                        <a:ea typeface="바탕" panose="02030600000101010101" pitchFamily="18" charset="-127"/>
                      </a:endParaRPr>
                    </a:p>
                  </a:txBody>
                  <a:tcPr anchor="ctr"/>
                </a:tc>
                <a:tc>
                  <a:txBody>
                    <a:bodyPr/>
                    <a:lstStyle/>
                    <a:p>
                      <a:pPr algn="ctr" latinLnBrk="1"/>
                      <a:r>
                        <a:rPr lang="en-US" altLang="ko-KR" sz="1100" dirty="0"/>
                        <a:t>Count</a:t>
                      </a:r>
                      <a:endParaRPr lang="ko-KR" altLang="en-US" sz="1100" b="1" dirty="0">
                        <a:latin typeface="바탕" panose="02030600000101010101" pitchFamily="18" charset="-127"/>
                        <a:ea typeface="바탕" panose="02030600000101010101" pitchFamily="18" charset="-127"/>
                      </a:endParaRPr>
                    </a:p>
                  </a:txBody>
                  <a:tcPr anchor="ctr"/>
                </a:tc>
                <a:tc>
                  <a:txBody>
                    <a:bodyPr/>
                    <a:lstStyle/>
                    <a:p>
                      <a:pPr algn="ctr" latinLnBrk="1"/>
                      <a:r>
                        <a:rPr lang="en-US" altLang="ko-KR" sz="1100" dirty="0"/>
                        <a:t>Characteristic</a:t>
                      </a:r>
                      <a:endParaRPr lang="ko-KR" altLang="en-US" sz="1100" b="1" dirty="0">
                        <a:latin typeface="바탕" panose="02030600000101010101" pitchFamily="18" charset="-127"/>
                        <a:ea typeface="바탕" panose="02030600000101010101" pitchFamily="18" charset="-127"/>
                      </a:endParaRPr>
                    </a:p>
                  </a:txBody>
                  <a:tcPr anchor="ctr"/>
                </a:tc>
                <a:tc>
                  <a:txBody>
                    <a:bodyPr/>
                    <a:lstStyle/>
                    <a:p>
                      <a:pPr algn="ctr" latinLnBrk="1"/>
                      <a:r>
                        <a:rPr lang="en-US" altLang="ko-KR" sz="1100" dirty="0"/>
                        <a:t>Unit Price</a:t>
                      </a:r>
                      <a:endParaRPr lang="ko-KR" altLang="en-US" sz="1100" b="1" dirty="0">
                        <a:latin typeface="바탕" panose="02030600000101010101" pitchFamily="18" charset="-127"/>
                        <a:ea typeface="바탕" panose="02030600000101010101" pitchFamily="18" charset="-127"/>
                      </a:endParaRPr>
                    </a:p>
                  </a:txBody>
                  <a:tcPr anchor="ctr"/>
                </a:tc>
                <a:tc>
                  <a:txBody>
                    <a:bodyPr/>
                    <a:lstStyle/>
                    <a:p>
                      <a:pPr algn="ctr" latinLnBrk="1"/>
                      <a:r>
                        <a:rPr lang="en-US" altLang="ko-KR" sz="1100" dirty="0"/>
                        <a:t>Total Amount</a:t>
                      </a:r>
                      <a:endParaRPr lang="ko-KR" altLang="en-US" sz="1100" b="1" dirty="0">
                        <a:latin typeface="바탕" panose="02030600000101010101" pitchFamily="18" charset="-127"/>
                        <a:ea typeface="바탕" panose="02030600000101010101" pitchFamily="18" charset="-127"/>
                      </a:endParaRPr>
                    </a:p>
                  </a:txBody>
                  <a:tcPr anchor="ctr"/>
                </a:tc>
                <a:extLst>
                  <a:ext uri="{0D108BD9-81ED-4DB2-BD59-A6C34878D82A}">
                    <a16:rowId xmlns:a16="http://schemas.microsoft.com/office/drawing/2014/main" val="3325386265"/>
                  </a:ext>
                </a:extLst>
              </a:tr>
              <a:tr h="439397">
                <a:tc>
                  <a:txBody>
                    <a:bodyPr/>
                    <a:lstStyle/>
                    <a:p>
                      <a:pPr algn="l" latinLnBrk="1"/>
                      <a:r>
                        <a:rPr lang="en-US" altLang="ko-KR" sz="800" dirty="0"/>
                        <a:t>M123XS15L -</a:t>
                      </a:r>
                    </a:p>
                    <a:p>
                      <a:pPr algn="l" latinLnBrk="1"/>
                      <a:r>
                        <a:rPr lang="en-US" altLang="ko-KR" sz="800" dirty="0"/>
                        <a:t>Computer Flat Knitting Machine</a:t>
                      </a:r>
                      <a:endParaRPr lang="ko-KR" altLang="en-US" sz="800" dirty="0"/>
                    </a:p>
                  </a:txBody>
                  <a:tcPr anchor="ctr"/>
                </a:tc>
                <a:tc>
                  <a:txBody>
                    <a:bodyPr/>
                    <a:lstStyle/>
                    <a:p>
                      <a:pPr algn="ctr" latinLnBrk="1"/>
                      <a:r>
                        <a:rPr lang="en-US" altLang="ko-KR" sz="800" dirty="0"/>
                        <a:t>15G</a:t>
                      </a:r>
                      <a:endParaRPr lang="ko-KR" altLang="en-US" sz="800" dirty="0"/>
                    </a:p>
                  </a:txBody>
                  <a:tcPr anchor="ctr"/>
                </a:tc>
                <a:tc>
                  <a:txBody>
                    <a:bodyPr/>
                    <a:lstStyle/>
                    <a:p>
                      <a:pPr algn="ctr" latinLnBrk="1"/>
                      <a:r>
                        <a:rPr lang="en-US" altLang="ko-KR" sz="800" dirty="0"/>
                        <a:t>8</a:t>
                      </a:r>
                      <a:endParaRPr lang="ko-KR" altLang="en-US" sz="800" dirty="0"/>
                    </a:p>
                  </a:txBody>
                  <a:tcPr anchor="ctr"/>
                </a:tc>
                <a:tc>
                  <a:txBody>
                    <a:bodyPr/>
                    <a:lstStyle/>
                    <a:p>
                      <a:pPr algn="ctr" latinLnBrk="1"/>
                      <a:r>
                        <a:rPr lang="en-US" altLang="ko-KR" sz="800" dirty="0"/>
                        <a:t>MOUNTING SINKER</a:t>
                      </a:r>
                      <a:endParaRPr lang="ko-KR" altLang="en-US" sz="800" dirty="0"/>
                    </a:p>
                  </a:txBody>
                  <a:tcPr anchor="ctr"/>
                </a:tc>
                <a:tc>
                  <a:txBody>
                    <a:bodyPr/>
                    <a:lstStyle/>
                    <a:p>
                      <a:pPr algn="ctr" latinLnBrk="1"/>
                      <a:r>
                        <a:rPr lang="en-US" altLang="ko-KR" sz="800" dirty="0"/>
                        <a:t>\140 ($124,500)</a:t>
                      </a:r>
                      <a:endParaRPr lang="ko-KR" altLang="en-US" sz="800" dirty="0"/>
                    </a:p>
                  </a:txBody>
                  <a:tcPr anchor="ctr"/>
                </a:tc>
                <a:tc>
                  <a:txBody>
                    <a:bodyPr/>
                    <a:lstStyle/>
                    <a:p>
                      <a:pPr algn="ctr" latinLnBrk="1"/>
                      <a:r>
                        <a:rPr lang="en-US" altLang="ko-KR" sz="800" dirty="0"/>
                        <a:t>\1,120($995,556)</a:t>
                      </a:r>
                      <a:endParaRPr lang="ko-KR" altLang="en-US" sz="800" dirty="0"/>
                    </a:p>
                  </a:txBody>
                  <a:tcPr anchor="ctr"/>
                </a:tc>
                <a:extLst>
                  <a:ext uri="{0D108BD9-81ED-4DB2-BD59-A6C34878D82A}">
                    <a16:rowId xmlns:a16="http://schemas.microsoft.com/office/drawing/2014/main" val="4209224817"/>
                  </a:ext>
                </a:extLst>
              </a:tr>
              <a:tr h="473584">
                <a:tc>
                  <a:txBody>
                    <a:bodyPr/>
                    <a:lstStyle/>
                    <a:p>
                      <a:pPr algn="l" latinLnBrk="1"/>
                      <a:r>
                        <a:rPr lang="en-US" altLang="ko-KR" sz="800" dirty="0"/>
                        <a:t>M153XS15L -</a:t>
                      </a:r>
                    </a:p>
                    <a:p>
                      <a:pPr algn="l" latinLnBrk="1"/>
                      <a:r>
                        <a:rPr lang="en-US" altLang="ko-KR" sz="800" dirty="0"/>
                        <a:t>Computer Flat Knitting Machine</a:t>
                      </a:r>
                      <a:endParaRPr lang="ko-KR" altLang="en-US" sz="800" dirty="0"/>
                    </a:p>
                    <a:p>
                      <a:pPr algn="l" latinLnBrk="1"/>
                      <a:endParaRPr lang="ko-KR" altLang="en-US" sz="800" dirty="0"/>
                    </a:p>
                  </a:txBody>
                  <a:tcPr anchor="ctr"/>
                </a:tc>
                <a:tc>
                  <a:txBody>
                    <a:bodyPr/>
                    <a:lstStyle/>
                    <a:p>
                      <a:pPr algn="ctr" latinLnBrk="1"/>
                      <a:r>
                        <a:rPr lang="en-US" altLang="ko-KR" sz="800" dirty="0"/>
                        <a:t>15G</a:t>
                      </a:r>
                      <a:endParaRPr lang="ko-KR" altLang="en-US" sz="800" dirty="0"/>
                    </a:p>
                  </a:txBody>
                  <a:tcPr anchor="ctr"/>
                </a:tc>
                <a:tc>
                  <a:txBody>
                    <a:bodyPr/>
                    <a:lstStyle/>
                    <a:p>
                      <a:pPr algn="ctr" latinLnBrk="1"/>
                      <a:r>
                        <a:rPr lang="en-US" altLang="ko-KR" sz="800" dirty="0"/>
                        <a:t>4</a:t>
                      </a:r>
                      <a:endParaRPr lang="ko-KR" altLang="en-US" sz="800" dirty="0"/>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800" dirty="0"/>
                        <a:t>MOUNTING SINKER</a:t>
                      </a:r>
                      <a:endParaRPr lang="ko-KR" altLang="en-US" sz="800" dirty="0"/>
                    </a:p>
                    <a:p>
                      <a:pPr algn="ctr" latinLnBrk="1"/>
                      <a:endParaRPr lang="ko-KR" altLang="en-US" sz="800" dirty="0"/>
                    </a:p>
                  </a:txBody>
                  <a:tcPr anchor="ctr"/>
                </a:tc>
                <a:tc>
                  <a:txBody>
                    <a:bodyPr/>
                    <a:lstStyle/>
                    <a:p>
                      <a:pPr algn="ctr" latinLnBrk="1"/>
                      <a:r>
                        <a:rPr lang="en-US" altLang="ko-KR" sz="800" dirty="0"/>
                        <a:t>\150($133,340)</a:t>
                      </a:r>
                      <a:endParaRPr lang="ko-KR" altLang="en-US" sz="800" dirty="0"/>
                    </a:p>
                  </a:txBody>
                  <a:tcPr anchor="ctr"/>
                </a:tc>
                <a:tc>
                  <a:txBody>
                    <a:bodyPr/>
                    <a:lstStyle/>
                    <a:p>
                      <a:pPr algn="ctr" latinLnBrk="1"/>
                      <a:r>
                        <a:rPr lang="en-US" altLang="ko-KR" sz="800" dirty="0"/>
                        <a:t>\600($533,334)</a:t>
                      </a:r>
                      <a:endParaRPr lang="ko-KR" altLang="en-US" sz="800" dirty="0"/>
                    </a:p>
                  </a:txBody>
                  <a:tcPr anchor="ctr"/>
                </a:tc>
                <a:extLst>
                  <a:ext uri="{0D108BD9-81ED-4DB2-BD59-A6C34878D82A}">
                    <a16:rowId xmlns:a16="http://schemas.microsoft.com/office/drawing/2014/main" val="862026339"/>
                  </a:ext>
                </a:extLst>
              </a:tr>
              <a:tr h="473584">
                <a:tc>
                  <a:txBody>
                    <a:bodyPr/>
                    <a:lstStyle/>
                    <a:p>
                      <a:pPr algn="l" latinLnBrk="1"/>
                      <a:r>
                        <a:rPr lang="en-US" altLang="ko-KR" sz="800" dirty="0"/>
                        <a:t>M153XS12S -</a:t>
                      </a:r>
                    </a:p>
                    <a:p>
                      <a:pPr algn="l" latinLnBrk="1"/>
                      <a:r>
                        <a:rPr lang="en-US" altLang="ko-KR" sz="800" dirty="0"/>
                        <a:t>Computer Flat Knitting Machine</a:t>
                      </a:r>
                      <a:endParaRPr lang="ko-KR" altLang="en-US" sz="800" dirty="0"/>
                    </a:p>
                    <a:p>
                      <a:pPr algn="l" latinLnBrk="1"/>
                      <a:endParaRPr lang="ko-KR" altLang="en-US" sz="800" dirty="0"/>
                    </a:p>
                  </a:txBody>
                  <a:tcPr anchor="ctr"/>
                </a:tc>
                <a:tc>
                  <a:txBody>
                    <a:bodyPr/>
                    <a:lstStyle/>
                    <a:p>
                      <a:pPr algn="ctr" latinLnBrk="1"/>
                      <a:r>
                        <a:rPr lang="en-US" altLang="ko-KR" sz="800" dirty="0"/>
                        <a:t>12G</a:t>
                      </a:r>
                      <a:endParaRPr lang="ko-KR" altLang="en-US" sz="800" dirty="0"/>
                    </a:p>
                  </a:txBody>
                  <a:tcPr anchor="ctr"/>
                </a:tc>
                <a:tc>
                  <a:txBody>
                    <a:bodyPr/>
                    <a:lstStyle/>
                    <a:p>
                      <a:pPr algn="ctr" latinLnBrk="1"/>
                      <a:r>
                        <a:rPr lang="en-US" altLang="ko-KR" sz="800" dirty="0"/>
                        <a:t>5</a:t>
                      </a:r>
                      <a:endParaRPr lang="ko-KR" altLang="en-US" sz="800" dirty="0"/>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800" dirty="0"/>
                        <a:t>MOUNTING SINKER</a:t>
                      </a:r>
                      <a:endParaRPr lang="ko-KR" altLang="en-US" sz="800" dirty="0"/>
                    </a:p>
                    <a:p>
                      <a:pPr algn="ctr" latinLnBrk="1"/>
                      <a:endParaRPr lang="ko-KR" altLang="en-US" sz="800" dirty="0"/>
                    </a:p>
                  </a:txBody>
                  <a:tcPr anchor="ctr"/>
                </a:tc>
                <a:tc>
                  <a:txBody>
                    <a:bodyPr/>
                    <a:lstStyle/>
                    <a:p>
                      <a:pPr algn="ctr" latinLnBrk="1"/>
                      <a:r>
                        <a:rPr lang="en-US" altLang="ko-KR" sz="800" dirty="0"/>
                        <a:t>\132($117,334)</a:t>
                      </a:r>
                      <a:endParaRPr lang="ko-KR" altLang="en-US" sz="800" dirty="0"/>
                    </a:p>
                  </a:txBody>
                  <a:tcPr anchor="ctr"/>
                </a:tc>
                <a:tc>
                  <a:txBody>
                    <a:bodyPr/>
                    <a:lstStyle/>
                    <a:p>
                      <a:pPr algn="ctr" latinLnBrk="1"/>
                      <a:r>
                        <a:rPr lang="en-US" altLang="ko-KR" sz="800" dirty="0"/>
                        <a:t>\660($586,667)</a:t>
                      </a:r>
                      <a:endParaRPr lang="ko-KR" altLang="en-US" sz="800" dirty="0"/>
                    </a:p>
                  </a:txBody>
                  <a:tcPr anchor="ctr"/>
                </a:tc>
                <a:extLst>
                  <a:ext uri="{0D108BD9-81ED-4DB2-BD59-A6C34878D82A}">
                    <a16:rowId xmlns:a16="http://schemas.microsoft.com/office/drawing/2014/main" val="2396073637"/>
                  </a:ext>
                </a:extLst>
              </a:tr>
              <a:tr h="473584">
                <a:tc>
                  <a:txBody>
                    <a:bodyPr/>
                    <a:lstStyle/>
                    <a:p>
                      <a:pPr algn="l" latinLnBrk="1"/>
                      <a:r>
                        <a:rPr lang="en-US" altLang="ko-KR" sz="800" dirty="0"/>
                        <a:t>M173X15L -</a:t>
                      </a:r>
                    </a:p>
                    <a:p>
                      <a:pPr algn="l" latinLnBrk="1"/>
                      <a:r>
                        <a:rPr lang="en-US" altLang="ko-KR" sz="800" dirty="0"/>
                        <a:t>Computer Flat Knitting Machine</a:t>
                      </a:r>
                      <a:endParaRPr lang="ko-KR" altLang="en-US" sz="800" dirty="0"/>
                    </a:p>
                    <a:p>
                      <a:pPr algn="l" latinLnBrk="1"/>
                      <a:endParaRPr lang="ko-KR" altLang="en-US" sz="800" dirty="0"/>
                    </a:p>
                  </a:txBody>
                  <a:tcPr anchor="ctr"/>
                </a:tc>
                <a:tc>
                  <a:txBody>
                    <a:bodyPr/>
                    <a:lstStyle/>
                    <a:p>
                      <a:pPr algn="ctr" latinLnBrk="1"/>
                      <a:r>
                        <a:rPr lang="en-US" altLang="ko-KR" sz="800" dirty="0"/>
                        <a:t>15G</a:t>
                      </a:r>
                      <a:endParaRPr lang="ko-KR" altLang="en-US" sz="800" dirty="0"/>
                    </a:p>
                  </a:txBody>
                  <a:tcPr anchor="ctr"/>
                </a:tc>
                <a:tc>
                  <a:txBody>
                    <a:bodyPr/>
                    <a:lstStyle/>
                    <a:p>
                      <a:pPr algn="ctr" latinLnBrk="1"/>
                      <a:r>
                        <a:rPr lang="en-US" altLang="ko-KR" sz="800" dirty="0"/>
                        <a:t>3</a:t>
                      </a:r>
                      <a:endParaRPr lang="ko-KR" altLang="en-US" sz="800" dirty="0"/>
                    </a:p>
                  </a:txBody>
                  <a:tcPr anchor="ctr"/>
                </a:tc>
                <a:tc>
                  <a:txBody>
                    <a:bodyPr/>
                    <a:lstStyle/>
                    <a:p>
                      <a:pPr algn="ctr" latinLnBrk="1"/>
                      <a:r>
                        <a:rPr lang="en-US" altLang="ko-KR" sz="800" dirty="0"/>
                        <a:t>-</a:t>
                      </a:r>
                      <a:endParaRPr lang="ko-KR" altLang="en-US" sz="800" dirty="0"/>
                    </a:p>
                  </a:txBody>
                  <a:tcPr anchor="ctr"/>
                </a:tc>
                <a:tc>
                  <a:txBody>
                    <a:bodyPr/>
                    <a:lstStyle/>
                    <a:p>
                      <a:pPr algn="ctr" latinLnBrk="1"/>
                      <a:r>
                        <a:rPr lang="en-US" altLang="ko-KR" sz="800" dirty="0"/>
                        <a:t>\130($115,556)</a:t>
                      </a:r>
                      <a:endParaRPr lang="ko-KR" altLang="en-US" sz="800" dirty="0"/>
                    </a:p>
                  </a:txBody>
                  <a:tcPr anchor="ctr"/>
                </a:tc>
                <a:tc>
                  <a:txBody>
                    <a:bodyPr/>
                    <a:lstStyle/>
                    <a:p>
                      <a:pPr algn="ctr" latinLnBrk="1"/>
                      <a:r>
                        <a:rPr lang="en-US" altLang="ko-KR" sz="800" dirty="0"/>
                        <a:t>\390($346,667)</a:t>
                      </a:r>
                      <a:endParaRPr lang="ko-KR" altLang="en-US" sz="800" dirty="0"/>
                    </a:p>
                  </a:txBody>
                  <a:tcPr anchor="ctr"/>
                </a:tc>
                <a:extLst>
                  <a:ext uri="{0D108BD9-81ED-4DB2-BD59-A6C34878D82A}">
                    <a16:rowId xmlns:a16="http://schemas.microsoft.com/office/drawing/2014/main" val="2017859026"/>
                  </a:ext>
                </a:extLst>
              </a:tr>
              <a:tr h="473584">
                <a:tc>
                  <a:txBody>
                    <a:bodyPr/>
                    <a:lstStyle/>
                    <a:p>
                      <a:pPr algn="l" latinLnBrk="1"/>
                      <a:r>
                        <a:rPr lang="en-US" altLang="ko-KR" sz="800" dirty="0"/>
                        <a:t>M123XS08L -</a:t>
                      </a:r>
                    </a:p>
                    <a:p>
                      <a:pPr algn="l" latinLnBrk="1"/>
                      <a:r>
                        <a:rPr lang="en-US" altLang="ko-KR" sz="800" dirty="0"/>
                        <a:t>Computer Flat Knitting Machine</a:t>
                      </a:r>
                      <a:endParaRPr lang="ko-KR" altLang="en-US" sz="800" dirty="0"/>
                    </a:p>
                    <a:p>
                      <a:pPr algn="l" latinLnBrk="1"/>
                      <a:endParaRPr lang="ko-KR" altLang="en-US" sz="800" dirty="0"/>
                    </a:p>
                  </a:txBody>
                  <a:tcPr anchor="ctr"/>
                </a:tc>
                <a:tc>
                  <a:txBody>
                    <a:bodyPr/>
                    <a:lstStyle/>
                    <a:p>
                      <a:pPr algn="ctr" latinLnBrk="1"/>
                      <a:r>
                        <a:rPr lang="en-US" altLang="ko-KR" sz="800" dirty="0"/>
                        <a:t>8G</a:t>
                      </a:r>
                      <a:endParaRPr lang="ko-KR" altLang="en-US" sz="800" dirty="0"/>
                    </a:p>
                  </a:txBody>
                  <a:tcPr anchor="ctr"/>
                </a:tc>
                <a:tc>
                  <a:txBody>
                    <a:bodyPr/>
                    <a:lstStyle/>
                    <a:p>
                      <a:pPr algn="ctr" latinLnBrk="1"/>
                      <a:r>
                        <a:rPr lang="en-US" altLang="ko-KR" sz="800" dirty="0"/>
                        <a:t>10</a:t>
                      </a:r>
                      <a:endParaRPr lang="ko-KR" altLang="en-US" sz="800" dirty="0"/>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800" dirty="0"/>
                        <a:t>MOUNTING SINKER</a:t>
                      </a:r>
                      <a:endParaRPr lang="ko-KR" altLang="en-US" sz="800" dirty="0"/>
                    </a:p>
                    <a:p>
                      <a:pPr algn="ctr" latinLnBrk="1"/>
                      <a:endParaRPr lang="ko-KR" altLang="en-US" sz="800" dirty="0"/>
                    </a:p>
                  </a:txBody>
                  <a:tcPr anchor="ctr"/>
                </a:tc>
                <a:tc>
                  <a:txBody>
                    <a:bodyPr/>
                    <a:lstStyle/>
                    <a:p>
                      <a:pPr algn="ctr" latinLnBrk="1"/>
                      <a:r>
                        <a:rPr lang="en-US" altLang="ko-KR" sz="800" dirty="0"/>
                        <a:t>\150(133,340)</a:t>
                      </a:r>
                      <a:endParaRPr lang="ko-KR" altLang="en-US" sz="800" dirty="0"/>
                    </a:p>
                  </a:txBody>
                  <a:tcPr anchor="ctr"/>
                </a:tc>
                <a:tc>
                  <a:txBody>
                    <a:bodyPr/>
                    <a:lstStyle/>
                    <a:p>
                      <a:pPr algn="ctr" latinLnBrk="1"/>
                      <a:r>
                        <a:rPr lang="en-US" altLang="ko-KR" sz="800" dirty="0"/>
                        <a:t>\600($533,334)</a:t>
                      </a:r>
                      <a:endParaRPr lang="ko-KR" altLang="en-US" sz="800" dirty="0"/>
                    </a:p>
                  </a:txBody>
                  <a:tcPr anchor="ctr"/>
                </a:tc>
                <a:extLst>
                  <a:ext uri="{0D108BD9-81ED-4DB2-BD59-A6C34878D82A}">
                    <a16:rowId xmlns:a16="http://schemas.microsoft.com/office/drawing/2014/main" val="510013356"/>
                  </a:ext>
                </a:extLst>
              </a:tr>
              <a:tr h="473584">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800" dirty="0"/>
                        <a:t>SWG173X12-</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800" dirty="0"/>
                        <a:t>Computer Flat Knitting Machine</a:t>
                      </a:r>
                      <a:endParaRPr lang="ko-KR" altLang="en-US" sz="800" dirty="0"/>
                    </a:p>
                    <a:p>
                      <a:pPr algn="l" latinLnBrk="1"/>
                      <a:endParaRPr lang="ko-KR" altLang="en-US" sz="800" dirty="0"/>
                    </a:p>
                  </a:txBody>
                  <a:tcPr anchor="ctr"/>
                </a:tc>
                <a:tc>
                  <a:txBody>
                    <a:bodyPr/>
                    <a:lstStyle/>
                    <a:p>
                      <a:pPr algn="ctr" latinLnBrk="1"/>
                      <a:r>
                        <a:rPr lang="en-US" altLang="ko-KR" sz="800" dirty="0"/>
                        <a:t>12G</a:t>
                      </a:r>
                      <a:endParaRPr lang="ko-KR" altLang="en-US" sz="800" dirty="0"/>
                    </a:p>
                  </a:txBody>
                  <a:tcPr anchor="ctr"/>
                </a:tc>
                <a:tc>
                  <a:txBody>
                    <a:bodyPr/>
                    <a:lstStyle/>
                    <a:p>
                      <a:pPr algn="ctr" latinLnBrk="1"/>
                      <a:r>
                        <a:rPr lang="en-US" altLang="ko-KR" sz="800" dirty="0"/>
                        <a:t>5</a:t>
                      </a:r>
                      <a:endParaRPr lang="ko-KR" altLang="en-US" sz="800" dirty="0"/>
                    </a:p>
                  </a:txBody>
                  <a:tcPr anchor="ctr"/>
                </a:tc>
                <a:tc>
                  <a:txBody>
                    <a:bodyPr/>
                    <a:lstStyle/>
                    <a:p>
                      <a:pPr algn="ctr" latinLnBrk="1"/>
                      <a:r>
                        <a:rPr lang="en-US" altLang="ko-KR" sz="800" dirty="0"/>
                        <a:t>-</a:t>
                      </a:r>
                      <a:endParaRPr lang="ko-KR" altLang="en-US" sz="800" dirty="0"/>
                    </a:p>
                  </a:txBody>
                  <a:tcPr anchor="ctr"/>
                </a:tc>
                <a:tc>
                  <a:txBody>
                    <a:bodyPr/>
                    <a:lstStyle/>
                    <a:p>
                      <a:pPr algn="ctr" latinLnBrk="1"/>
                      <a:r>
                        <a:rPr lang="en-US" altLang="ko-KR" sz="800" dirty="0"/>
                        <a:t>\100($88,889)</a:t>
                      </a:r>
                      <a:endParaRPr lang="ko-KR" altLang="en-US" sz="800" dirty="0"/>
                    </a:p>
                  </a:txBody>
                  <a:tcPr anchor="ctr"/>
                </a:tc>
                <a:tc>
                  <a:txBody>
                    <a:bodyPr/>
                    <a:lstStyle/>
                    <a:p>
                      <a:pPr algn="ctr" latinLnBrk="1"/>
                      <a:r>
                        <a:rPr lang="en-US" altLang="ko-KR" sz="800" dirty="0"/>
                        <a:t>\500($444,445)</a:t>
                      </a:r>
                      <a:endParaRPr lang="ko-KR" altLang="en-US" sz="800" dirty="0"/>
                    </a:p>
                  </a:txBody>
                  <a:tcPr anchor="ctr"/>
                </a:tc>
                <a:extLst>
                  <a:ext uri="{0D108BD9-81ED-4DB2-BD59-A6C34878D82A}">
                    <a16:rowId xmlns:a16="http://schemas.microsoft.com/office/drawing/2014/main" val="1851209591"/>
                  </a:ext>
                </a:extLst>
              </a:tr>
              <a:tr h="524045">
                <a:tc>
                  <a:txBody>
                    <a:bodyPr/>
                    <a:lstStyle/>
                    <a:p>
                      <a:pPr algn="l" latinLnBrk="1"/>
                      <a:r>
                        <a:rPr lang="en-US" altLang="ko-KR" sz="800" dirty="0"/>
                        <a:t>N.SWG183V07-</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800" dirty="0"/>
                        <a:t>Computer Flat Knitting Machine</a:t>
                      </a:r>
                      <a:endParaRPr lang="ko-KR" altLang="en-US" sz="800" dirty="0"/>
                    </a:p>
                    <a:p>
                      <a:pPr algn="l" latinLnBrk="1"/>
                      <a:endParaRPr lang="ko-KR" altLang="en-US" sz="800" dirty="0"/>
                    </a:p>
                  </a:txBody>
                  <a:tcPr anchor="ctr"/>
                </a:tc>
                <a:tc>
                  <a:txBody>
                    <a:bodyPr/>
                    <a:lstStyle/>
                    <a:p>
                      <a:pPr algn="ctr" latinLnBrk="1"/>
                      <a:r>
                        <a:rPr lang="en-US" altLang="ko-KR" sz="800" dirty="0"/>
                        <a:t>7G</a:t>
                      </a:r>
                      <a:endParaRPr lang="ko-KR" altLang="en-US" sz="800" dirty="0"/>
                    </a:p>
                  </a:txBody>
                  <a:tcPr anchor="ctr"/>
                </a:tc>
                <a:tc>
                  <a:txBody>
                    <a:bodyPr/>
                    <a:lstStyle/>
                    <a:p>
                      <a:pPr algn="ctr" latinLnBrk="1"/>
                      <a:r>
                        <a:rPr lang="en-US" altLang="ko-KR" sz="800" dirty="0"/>
                        <a:t>3</a:t>
                      </a:r>
                      <a:endParaRPr lang="ko-KR" altLang="en-US" sz="800" dirty="0"/>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800" dirty="0"/>
                        <a:t>MOUNTING SINKER</a:t>
                      </a:r>
                      <a:endParaRPr lang="ko-KR" altLang="en-US" sz="800" dirty="0"/>
                    </a:p>
                    <a:p>
                      <a:pPr algn="ctr" latinLnBrk="1"/>
                      <a:endParaRPr lang="ko-KR" altLang="en-US" sz="800" dirty="0"/>
                    </a:p>
                  </a:txBody>
                  <a:tcPr anchor="ctr"/>
                </a:tc>
                <a:tc>
                  <a:txBody>
                    <a:bodyPr/>
                    <a:lstStyle/>
                    <a:p>
                      <a:pPr algn="ctr" latinLnBrk="1"/>
                      <a:r>
                        <a:rPr lang="en-US" altLang="ko-KR" sz="800" dirty="0"/>
                        <a:t>\100($88,889)</a:t>
                      </a:r>
                      <a:endParaRPr lang="ko-KR" altLang="en-US" sz="800" dirty="0"/>
                    </a:p>
                  </a:txBody>
                  <a:tcPr anchor="ctr"/>
                </a:tc>
                <a:tc>
                  <a:txBody>
                    <a:bodyPr/>
                    <a:lstStyle/>
                    <a:p>
                      <a:pPr algn="ctr" latinLnBrk="1"/>
                      <a:r>
                        <a:rPr lang="en-US" altLang="ko-KR" sz="800" dirty="0"/>
                        <a:t>\300($266,667)</a:t>
                      </a:r>
                      <a:endParaRPr lang="ko-KR" altLang="en-US" sz="800" dirty="0"/>
                    </a:p>
                  </a:txBody>
                  <a:tcPr anchor="ctr"/>
                </a:tc>
                <a:extLst>
                  <a:ext uri="{0D108BD9-81ED-4DB2-BD59-A6C34878D82A}">
                    <a16:rowId xmlns:a16="http://schemas.microsoft.com/office/drawing/2014/main" val="4278306392"/>
                  </a:ext>
                </a:extLst>
              </a:tr>
              <a:tr h="524045">
                <a:tc>
                  <a:txBody>
                    <a:bodyPr/>
                    <a:lstStyle/>
                    <a:p>
                      <a:pPr algn="l" latinLnBrk="1"/>
                      <a:r>
                        <a:rPr lang="en-US" altLang="ko-KR" sz="800" dirty="0"/>
                        <a:t>MACH183S12G-</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800" dirty="0"/>
                        <a:t>Computer Flat Knitting Machine</a:t>
                      </a:r>
                      <a:endParaRPr lang="ko-KR" altLang="en-US" sz="800" dirty="0"/>
                    </a:p>
                    <a:p>
                      <a:pPr algn="l" latinLnBrk="1"/>
                      <a:endParaRPr lang="ko-KR" altLang="en-US" sz="800" dirty="0"/>
                    </a:p>
                  </a:txBody>
                  <a:tcPr anchor="ctr"/>
                </a:tc>
                <a:tc>
                  <a:txBody>
                    <a:bodyPr/>
                    <a:lstStyle/>
                    <a:p>
                      <a:pPr algn="ctr" latinLnBrk="1"/>
                      <a:r>
                        <a:rPr lang="en-US" altLang="ko-KR" sz="800" dirty="0"/>
                        <a:t>7G</a:t>
                      </a:r>
                      <a:endParaRPr lang="ko-KR" altLang="en-US" sz="800" dirty="0"/>
                    </a:p>
                  </a:txBody>
                  <a:tcPr anchor="ctr"/>
                </a:tc>
                <a:tc>
                  <a:txBody>
                    <a:bodyPr/>
                    <a:lstStyle/>
                    <a:p>
                      <a:pPr algn="ctr" latinLnBrk="1"/>
                      <a:r>
                        <a:rPr lang="en-US" altLang="ko-KR" sz="800" dirty="0"/>
                        <a:t>3</a:t>
                      </a:r>
                      <a:endParaRPr lang="ko-KR" altLang="en-US" sz="800" dirty="0"/>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800" dirty="0"/>
                        <a:t>MOUNTING SINKER</a:t>
                      </a:r>
                      <a:endParaRPr lang="ko-KR" altLang="en-US" sz="800" dirty="0"/>
                    </a:p>
                    <a:p>
                      <a:pPr algn="ctr" latinLnBrk="1"/>
                      <a:endParaRPr lang="ko-KR" altLang="en-US" sz="800" dirty="0"/>
                    </a:p>
                  </a:txBody>
                  <a:tcPr anchor="ctr"/>
                </a:tc>
                <a:tc>
                  <a:txBody>
                    <a:bodyPr/>
                    <a:lstStyle/>
                    <a:p>
                      <a:pPr algn="ctr" latinLnBrk="1"/>
                      <a:r>
                        <a:rPr lang="en-US" altLang="ko-KR" sz="800" dirty="0"/>
                        <a:t>\86($76,445)</a:t>
                      </a:r>
                      <a:endParaRPr lang="ko-KR" altLang="en-US" sz="800" dirty="0"/>
                    </a:p>
                  </a:txBody>
                  <a:tcPr anchor="ctr"/>
                </a:tc>
                <a:tc>
                  <a:txBody>
                    <a:bodyPr/>
                    <a:lstStyle/>
                    <a:p>
                      <a:pPr algn="ctr" latinLnBrk="1"/>
                      <a:r>
                        <a:rPr lang="en-US" altLang="ko-KR" sz="800" dirty="0"/>
                        <a:t>\258($229,334)</a:t>
                      </a:r>
                      <a:endParaRPr lang="ko-KR" altLang="en-US" sz="800" dirty="0"/>
                    </a:p>
                  </a:txBody>
                  <a:tcPr anchor="ctr"/>
                </a:tc>
                <a:extLst>
                  <a:ext uri="{0D108BD9-81ED-4DB2-BD59-A6C34878D82A}">
                    <a16:rowId xmlns:a16="http://schemas.microsoft.com/office/drawing/2014/main" val="1542836492"/>
                  </a:ext>
                </a:extLst>
              </a:tr>
              <a:tr h="347296">
                <a:tc>
                  <a:txBody>
                    <a:bodyPr/>
                    <a:lstStyle/>
                    <a:p>
                      <a:pPr algn="l" latinLnBrk="1"/>
                      <a:r>
                        <a:rPr lang="en-US" altLang="ko-KR" sz="800" dirty="0" err="1"/>
                        <a:t>SDS</a:t>
                      </a:r>
                      <a:r>
                        <a:rPr lang="en-US" altLang="ko-KR" sz="800" dirty="0"/>
                        <a:t>-ONE APEX3-2</a:t>
                      </a:r>
                    </a:p>
                    <a:p>
                      <a:pPr algn="l" latinLnBrk="1"/>
                      <a:r>
                        <a:rPr lang="en-US" altLang="ko-KR" sz="800" dirty="0"/>
                        <a:t>Fashion Design System</a:t>
                      </a:r>
                    </a:p>
                  </a:txBody>
                  <a:tcPr anchor="ctr"/>
                </a:tc>
                <a:tc>
                  <a:txBody>
                    <a:bodyPr/>
                    <a:lstStyle/>
                    <a:p>
                      <a:pPr algn="ctr" latinLnBrk="1"/>
                      <a:r>
                        <a:rPr lang="en-US" altLang="ko-KR" sz="800" dirty="0"/>
                        <a:t>-</a:t>
                      </a:r>
                      <a:endParaRPr lang="ko-KR" altLang="en-US" sz="800" dirty="0"/>
                    </a:p>
                  </a:txBody>
                  <a:tcPr anchor="ctr"/>
                </a:tc>
                <a:tc>
                  <a:txBody>
                    <a:bodyPr/>
                    <a:lstStyle/>
                    <a:p>
                      <a:pPr algn="ctr" latinLnBrk="1"/>
                      <a:r>
                        <a:rPr lang="en-US" altLang="ko-KR" sz="800" dirty="0"/>
                        <a:t>8</a:t>
                      </a:r>
                      <a:endParaRPr lang="ko-KR" altLang="en-US" sz="800" dirty="0"/>
                    </a:p>
                  </a:txBody>
                  <a:tcPr anchor="ctr"/>
                </a:tc>
                <a:tc>
                  <a:txBody>
                    <a:bodyPr/>
                    <a:lstStyle/>
                    <a:p>
                      <a:pPr algn="ctr" latinLnBrk="1"/>
                      <a:r>
                        <a:rPr lang="en-US" altLang="ko-KR" sz="800" dirty="0"/>
                        <a:t>-</a:t>
                      </a:r>
                      <a:endParaRPr lang="ko-KR" altLang="en-US" sz="800" dirty="0"/>
                    </a:p>
                  </a:txBody>
                  <a:tcPr/>
                </a:tc>
                <a:tc>
                  <a:txBody>
                    <a:bodyPr/>
                    <a:lstStyle/>
                    <a:p>
                      <a:pPr algn="ctr" latinLnBrk="1"/>
                      <a:r>
                        <a:rPr lang="en-US" altLang="ko-KR" sz="800" dirty="0"/>
                        <a:t>\20($17,778)</a:t>
                      </a:r>
                      <a:endParaRPr lang="ko-KR" altLang="en-US" sz="800" dirty="0"/>
                    </a:p>
                  </a:txBody>
                  <a:tcPr anchor="ctr"/>
                </a:tc>
                <a:tc>
                  <a:txBody>
                    <a:bodyPr/>
                    <a:lstStyle/>
                    <a:p>
                      <a:pPr algn="ctr" latinLnBrk="1"/>
                      <a:r>
                        <a:rPr lang="en-US" altLang="ko-KR" sz="800" dirty="0"/>
                        <a:t>\160($142,223)</a:t>
                      </a:r>
                      <a:endParaRPr lang="ko-KR" altLang="en-US" sz="800" dirty="0"/>
                    </a:p>
                  </a:txBody>
                  <a:tcPr anchor="ctr"/>
                </a:tc>
                <a:extLst>
                  <a:ext uri="{0D108BD9-81ED-4DB2-BD59-A6C34878D82A}">
                    <a16:rowId xmlns:a16="http://schemas.microsoft.com/office/drawing/2014/main" val="3105519762"/>
                  </a:ext>
                </a:extLst>
              </a:tr>
              <a:tr h="493464">
                <a:tc>
                  <a:txBody>
                    <a:bodyPr/>
                    <a:lstStyle/>
                    <a:p>
                      <a:pPr algn="ctr" latinLnBrk="1"/>
                      <a:r>
                        <a:rPr lang="en-US" altLang="ko-KR" sz="1000" dirty="0"/>
                        <a:t>Total Equipment Amount</a:t>
                      </a:r>
                      <a:endParaRPr lang="ko-KR" altLang="en-US" sz="1000" dirty="0"/>
                    </a:p>
                  </a:txBody>
                  <a:tcPr anchor="ctr"/>
                </a:tc>
                <a:tc gridSpan="5">
                  <a:txBody>
                    <a:bodyPr/>
                    <a:lstStyle/>
                    <a:p>
                      <a:pPr algn="ctr" latinLnBrk="1"/>
                      <a:r>
                        <a:rPr lang="en-US" altLang="ko-KR" sz="1000" dirty="0"/>
                        <a:t>45</a:t>
                      </a:r>
                      <a:r>
                        <a:rPr lang="ko-KR" altLang="en-US" sz="1000" dirty="0"/>
                        <a:t>억 </a:t>
                      </a:r>
                      <a:r>
                        <a:rPr lang="en-US" altLang="ko-KR" sz="1000" dirty="0"/>
                        <a:t>8</a:t>
                      </a:r>
                      <a:r>
                        <a:rPr lang="ko-KR" altLang="en-US" sz="1000" dirty="0"/>
                        <a:t>천만원 </a:t>
                      </a:r>
                      <a:r>
                        <a:rPr lang="en-US" altLang="ko-KR" sz="1000" dirty="0"/>
                        <a:t>($4.58Billion)</a:t>
                      </a:r>
                      <a:endParaRPr lang="ko-KR" altLang="en-US" sz="1000" dirty="0"/>
                    </a:p>
                  </a:txBody>
                  <a:tcPr anchor="ctr"/>
                </a:tc>
                <a:tc hMerge="1">
                  <a:txBody>
                    <a:bodyPr/>
                    <a:lstStyle/>
                    <a:p>
                      <a:pPr algn="ctr" latinLnBrk="1"/>
                      <a:endParaRPr lang="ko-KR"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latinLnBrk="1"/>
                      <a:endParaRPr lang="ko-KR"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latinLnBrk="1"/>
                      <a:endParaRPr lang="ko-KR"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latinLnBrk="1"/>
                      <a:endParaRPr lang="ko-KR" alt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7229182"/>
                  </a:ext>
                </a:extLst>
              </a:tr>
            </a:tbl>
          </a:graphicData>
        </a:graphic>
      </p:graphicFrame>
    </p:spTree>
    <p:extLst>
      <p:ext uri="{BB962C8B-B14F-4D97-AF65-F5344CB8AC3E}">
        <p14:creationId xmlns:p14="http://schemas.microsoft.com/office/powerpoint/2010/main" val="859929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직사각형 45"/>
          <p:cNvSpPr/>
          <p:nvPr/>
        </p:nvSpPr>
        <p:spPr>
          <a:xfrm>
            <a:off x="2747295" y="701058"/>
            <a:ext cx="6701507" cy="504056"/>
          </a:xfrm>
          <a:prstGeom prst="rect">
            <a:avLst/>
          </a:prstGeom>
          <a:solidFill>
            <a:schemeClr val="bg1">
              <a:lumMod val="6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37615" y="2659555"/>
            <a:ext cx="2461700" cy="923330"/>
          </a:xfrm>
          <a:prstGeom prst="rect">
            <a:avLst/>
          </a:prstGeom>
          <a:noFill/>
        </p:spPr>
        <p:txBody>
          <a:bodyPr wrap="none" rtlCol="0">
            <a:spAutoFit/>
          </a:bodyPr>
          <a:lstStyle/>
          <a:p>
            <a:r>
              <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     </a:t>
            </a:r>
            <a:r>
              <a:rPr lang="ko-KR" altLang="en-US" sz="2000" dirty="0">
                <a:solidFill>
                  <a:schemeClr val="tx1">
                    <a:lumMod val="95000"/>
                    <a:lumOff val="5000"/>
                  </a:schemeClr>
                </a:solidFill>
                <a:latin typeface="나눔고딕 ExtraBold" panose="020D0904000000000000" pitchFamily="50" charset="-127"/>
                <a:ea typeface="나눔고딕 ExtraBold" panose="020D0904000000000000" pitchFamily="50" charset="-127"/>
              </a:rPr>
              <a:t>가공설비현황</a:t>
            </a:r>
            <a:endParaRPr lang="en-US" altLang="ko-KR" sz="20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pPr algn="ctr"/>
            <a:r>
              <a:rPr lang="en-US" altLang="ko-KR" sz="12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Status of the fictional machines</a:t>
            </a:r>
          </a:p>
          <a:p>
            <a:endParaRPr lang="ko-KR" altLang="en-US"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cxnSp>
        <p:nvCxnSpPr>
          <p:cNvPr id="4" name="직선 연결선 3"/>
          <p:cNvCxnSpPr/>
          <p:nvPr/>
        </p:nvCxnSpPr>
        <p:spPr>
          <a:xfrm>
            <a:off x="2792760" y="692696"/>
            <a:ext cx="6696744"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a:off x="2792760" y="1196752"/>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직선 연결선 26"/>
          <p:cNvCxnSpPr/>
          <p:nvPr/>
        </p:nvCxnSpPr>
        <p:spPr>
          <a:xfrm>
            <a:off x="2792760" y="170080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a:off x="2792760" y="215445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직선 연결선 28"/>
          <p:cNvCxnSpPr/>
          <p:nvPr/>
        </p:nvCxnSpPr>
        <p:spPr>
          <a:xfrm>
            <a:off x="2792760" y="260810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직선 연결선 29"/>
          <p:cNvCxnSpPr/>
          <p:nvPr/>
        </p:nvCxnSpPr>
        <p:spPr>
          <a:xfrm>
            <a:off x="2792760" y="306175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2792760" y="351540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2792760" y="396905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2792760" y="442270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직선 연결선 34"/>
          <p:cNvCxnSpPr/>
          <p:nvPr/>
        </p:nvCxnSpPr>
        <p:spPr>
          <a:xfrm>
            <a:off x="2792760" y="487635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a:off x="2792760" y="578365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직선 연결선 37"/>
          <p:cNvCxnSpPr/>
          <p:nvPr/>
        </p:nvCxnSpPr>
        <p:spPr>
          <a:xfrm>
            <a:off x="2792760" y="6237312"/>
            <a:ext cx="6696744"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p:nvCxnSpPr>
        <p:spPr>
          <a:xfrm>
            <a:off x="4664968" y="692696"/>
            <a:ext cx="0" cy="5090962"/>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a:off x="6285148" y="692696"/>
            <a:ext cx="0" cy="5090962"/>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a:off x="7905328" y="692696"/>
            <a:ext cx="0" cy="5090962"/>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306866" y="1321023"/>
            <a:ext cx="763349"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ES 17K</a:t>
            </a:r>
          </a:p>
        </p:txBody>
      </p:sp>
      <p:sp>
        <p:nvSpPr>
          <p:cNvPr id="76" name="TextBox 75"/>
          <p:cNvSpPr txBox="1"/>
          <p:nvPr/>
        </p:nvSpPr>
        <p:spPr>
          <a:xfrm>
            <a:off x="3080793" y="822144"/>
            <a:ext cx="1463699" cy="292388"/>
          </a:xfrm>
          <a:prstGeom prst="rect">
            <a:avLst/>
          </a:prstGeom>
          <a:noFill/>
        </p:spPr>
        <p:txBody>
          <a:bodyPr wrap="square" rtlCol="0">
            <a:spAutoFit/>
          </a:bodyPr>
          <a:lstStyle/>
          <a:p>
            <a:r>
              <a:rPr lang="en-US" altLang="ko-KR" sz="1300" dirty="0">
                <a:solidFill>
                  <a:schemeClr val="bg1"/>
                </a:solidFill>
                <a:latin typeface="나눔고딕 ExtraBold" panose="020D0904000000000000" pitchFamily="50" charset="-127"/>
                <a:ea typeface="나눔고딕 ExtraBold" panose="020D0904000000000000" pitchFamily="50" charset="-127"/>
              </a:rPr>
              <a:t>Model Name</a:t>
            </a:r>
            <a:endParaRPr lang="ko-KR" altLang="en-US" sz="1300" dirty="0">
              <a:solidFill>
                <a:schemeClr val="bg1"/>
              </a:solidFill>
              <a:latin typeface="나눔고딕 ExtraBold" panose="020D0904000000000000" pitchFamily="50" charset="-127"/>
              <a:ea typeface="나눔고딕 ExtraBold" panose="020D0904000000000000" pitchFamily="50" charset="-127"/>
            </a:endParaRPr>
          </a:p>
        </p:txBody>
      </p:sp>
      <p:sp>
        <p:nvSpPr>
          <p:cNvPr id="77" name="TextBox 76"/>
          <p:cNvSpPr txBox="1"/>
          <p:nvPr/>
        </p:nvSpPr>
        <p:spPr>
          <a:xfrm>
            <a:off x="5127357" y="794077"/>
            <a:ext cx="508473" cy="338554"/>
          </a:xfrm>
          <a:prstGeom prst="rect">
            <a:avLst/>
          </a:prstGeom>
          <a:noFill/>
        </p:spPr>
        <p:txBody>
          <a:bodyPr wrap="none" rtlCol="0">
            <a:spAutoFit/>
          </a:bodyPr>
          <a:lstStyle/>
          <a:p>
            <a:r>
              <a:rPr lang="en-US" altLang="ko-KR" sz="1600" dirty="0">
                <a:solidFill>
                  <a:schemeClr val="bg1"/>
                </a:solidFill>
                <a:latin typeface="나눔고딕 ExtraBold" panose="020D0904000000000000" pitchFamily="50" charset="-127"/>
                <a:ea typeface="나눔고딕 ExtraBold" panose="020D0904000000000000" pitchFamily="50" charset="-127"/>
              </a:rPr>
              <a:t>use</a:t>
            </a:r>
            <a:endParaRPr lang="ko-KR" altLang="en-US" sz="1600" dirty="0">
              <a:solidFill>
                <a:schemeClr val="bg1"/>
              </a:solidFill>
              <a:latin typeface="나눔고딕 ExtraBold" panose="020D0904000000000000" pitchFamily="50" charset="-127"/>
              <a:ea typeface="나눔고딕 ExtraBold" panose="020D0904000000000000" pitchFamily="50" charset="-127"/>
            </a:endParaRPr>
          </a:p>
        </p:txBody>
      </p:sp>
      <p:sp>
        <p:nvSpPr>
          <p:cNvPr id="78" name="TextBox 77"/>
          <p:cNvSpPr txBox="1"/>
          <p:nvPr/>
        </p:nvSpPr>
        <p:spPr>
          <a:xfrm>
            <a:off x="6493848" y="704309"/>
            <a:ext cx="1035976" cy="492443"/>
          </a:xfrm>
          <a:prstGeom prst="rect">
            <a:avLst/>
          </a:prstGeom>
          <a:noFill/>
        </p:spPr>
        <p:txBody>
          <a:bodyPr wrap="square" rtlCol="0">
            <a:spAutoFit/>
          </a:bodyPr>
          <a:lstStyle/>
          <a:p>
            <a:r>
              <a:rPr lang="en-US" altLang="ko-KR" sz="1300" dirty="0">
                <a:solidFill>
                  <a:schemeClr val="bg1"/>
                </a:solidFill>
                <a:latin typeface="나눔고딕 ExtraBold" panose="020D0904000000000000" pitchFamily="50" charset="-127"/>
                <a:ea typeface="나눔고딕 ExtraBold" panose="020D0904000000000000" pitchFamily="50" charset="-127"/>
              </a:rPr>
              <a:t>Production</a:t>
            </a:r>
            <a:r>
              <a:rPr lang="ko-KR" altLang="en-US" sz="1300" dirty="0">
                <a:solidFill>
                  <a:schemeClr val="bg1"/>
                </a:solidFill>
                <a:latin typeface="나눔고딕 ExtraBold" panose="020D0904000000000000" pitchFamily="50" charset="-127"/>
                <a:ea typeface="나눔고딕 ExtraBold" panose="020D0904000000000000" pitchFamily="50" charset="-127"/>
              </a:rPr>
              <a:t> </a:t>
            </a:r>
            <a:r>
              <a:rPr lang="en-US" altLang="ko-KR" sz="1300" dirty="0">
                <a:solidFill>
                  <a:schemeClr val="bg1"/>
                </a:solidFill>
                <a:latin typeface="나눔고딕 ExtraBold" panose="020D0904000000000000" pitchFamily="50" charset="-127"/>
                <a:ea typeface="나눔고딕 ExtraBold" panose="020D0904000000000000" pitchFamily="50" charset="-127"/>
              </a:rPr>
              <a:t>Company</a:t>
            </a:r>
            <a:endParaRPr lang="ko-KR" altLang="en-US" sz="1300" dirty="0">
              <a:solidFill>
                <a:schemeClr val="bg1"/>
              </a:solidFill>
              <a:latin typeface="나눔고딕 ExtraBold" panose="020D0904000000000000" pitchFamily="50" charset="-127"/>
              <a:ea typeface="나눔고딕 ExtraBold" panose="020D0904000000000000" pitchFamily="50" charset="-127"/>
            </a:endParaRPr>
          </a:p>
        </p:txBody>
      </p:sp>
      <p:sp>
        <p:nvSpPr>
          <p:cNvPr id="81" name="TextBox 80"/>
          <p:cNvSpPr txBox="1"/>
          <p:nvPr/>
        </p:nvSpPr>
        <p:spPr>
          <a:xfrm>
            <a:off x="8430361" y="794077"/>
            <a:ext cx="771365" cy="338554"/>
          </a:xfrm>
          <a:prstGeom prst="rect">
            <a:avLst/>
          </a:prstGeom>
          <a:noFill/>
        </p:spPr>
        <p:txBody>
          <a:bodyPr wrap="none" rtlCol="0">
            <a:spAutoFit/>
          </a:bodyPr>
          <a:lstStyle/>
          <a:p>
            <a:r>
              <a:rPr lang="en-US" altLang="ko-KR" sz="1600" dirty="0">
                <a:solidFill>
                  <a:schemeClr val="bg1"/>
                </a:solidFill>
                <a:latin typeface="나눔고딕 ExtraBold" panose="020D0904000000000000" pitchFamily="50" charset="-127"/>
                <a:ea typeface="나눔고딕 ExtraBold" panose="020D0904000000000000" pitchFamily="50" charset="-127"/>
              </a:rPr>
              <a:t>Count</a:t>
            </a:r>
            <a:endParaRPr lang="ko-KR" altLang="en-US" sz="1600" dirty="0">
              <a:solidFill>
                <a:schemeClr val="bg1"/>
              </a:solidFill>
              <a:latin typeface="나눔고딕 ExtraBold" panose="020D0904000000000000" pitchFamily="50" charset="-127"/>
              <a:ea typeface="나눔고딕 ExtraBold" panose="020D0904000000000000" pitchFamily="50" charset="-127"/>
            </a:endParaRPr>
          </a:p>
        </p:txBody>
      </p:sp>
      <p:sp>
        <p:nvSpPr>
          <p:cNvPr id="105" name="TextBox 104"/>
          <p:cNvSpPr txBox="1"/>
          <p:nvPr/>
        </p:nvSpPr>
        <p:spPr>
          <a:xfrm>
            <a:off x="4876778" y="1321022"/>
            <a:ext cx="1226618"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Dry Cleaning</a:t>
            </a:r>
          </a:p>
        </p:txBody>
      </p:sp>
      <p:sp>
        <p:nvSpPr>
          <p:cNvPr id="106" name="TextBox 105"/>
          <p:cNvSpPr txBox="1"/>
          <p:nvPr/>
        </p:nvSpPr>
        <p:spPr>
          <a:xfrm>
            <a:off x="6479327" y="1321021"/>
            <a:ext cx="1176925"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E.S Machine</a:t>
            </a:r>
          </a:p>
        </p:txBody>
      </p:sp>
      <p:sp>
        <p:nvSpPr>
          <p:cNvPr id="115" name="TextBox 114"/>
          <p:cNvSpPr txBox="1"/>
          <p:nvPr/>
        </p:nvSpPr>
        <p:spPr>
          <a:xfrm>
            <a:off x="8560586" y="1321097"/>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cxnSp>
        <p:nvCxnSpPr>
          <p:cNvPr id="91" name="직선 연결선 90"/>
          <p:cNvCxnSpPr/>
          <p:nvPr/>
        </p:nvCxnSpPr>
        <p:spPr>
          <a:xfrm>
            <a:off x="2792760" y="5330008"/>
            <a:ext cx="669674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3424685" y="1781299"/>
            <a:ext cx="527710"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W.B</a:t>
            </a:r>
          </a:p>
        </p:txBody>
      </p:sp>
      <p:sp>
        <p:nvSpPr>
          <p:cNvPr id="94" name="TextBox 93"/>
          <p:cNvSpPr txBox="1"/>
          <p:nvPr/>
        </p:nvSpPr>
        <p:spPr>
          <a:xfrm>
            <a:off x="5102002" y="1781298"/>
            <a:ext cx="776175"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Washer</a:t>
            </a:r>
          </a:p>
        </p:txBody>
      </p:sp>
      <p:sp>
        <p:nvSpPr>
          <p:cNvPr id="95" name="TextBox 94"/>
          <p:cNvSpPr txBox="1"/>
          <p:nvPr/>
        </p:nvSpPr>
        <p:spPr>
          <a:xfrm>
            <a:off x="6422740" y="1764461"/>
            <a:ext cx="1268297"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W.B Machine</a:t>
            </a:r>
          </a:p>
        </p:txBody>
      </p:sp>
      <p:sp>
        <p:nvSpPr>
          <p:cNvPr id="134" name="TextBox 133"/>
          <p:cNvSpPr txBox="1"/>
          <p:nvPr/>
        </p:nvSpPr>
        <p:spPr>
          <a:xfrm>
            <a:off x="8560586" y="1781373"/>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2</a:t>
            </a:r>
          </a:p>
        </p:txBody>
      </p:sp>
      <p:sp>
        <p:nvSpPr>
          <p:cNvPr id="135" name="TextBox 134"/>
          <p:cNvSpPr txBox="1"/>
          <p:nvPr/>
        </p:nvSpPr>
        <p:spPr>
          <a:xfrm>
            <a:off x="3259577" y="2241575"/>
            <a:ext cx="857927"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JBH 150</a:t>
            </a:r>
          </a:p>
        </p:txBody>
      </p:sp>
      <p:sp>
        <p:nvSpPr>
          <p:cNvPr id="136" name="TextBox 135"/>
          <p:cNvSpPr txBox="1"/>
          <p:nvPr/>
        </p:nvSpPr>
        <p:spPr>
          <a:xfrm>
            <a:off x="5169329" y="2241574"/>
            <a:ext cx="641522"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Boiler</a:t>
            </a:r>
          </a:p>
        </p:txBody>
      </p:sp>
      <p:sp>
        <p:nvSpPr>
          <p:cNvPr id="137" name="TextBox 136"/>
          <p:cNvSpPr txBox="1"/>
          <p:nvPr/>
        </p:nvSpPr>
        <p:spPr>
          <a:xfrm>
            <a:off x="6585126" y="2241573"/>
            <a:ext cx="965329"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J.H</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Boiler</a:t>
            </a:r>
          </a:p>
        </p:txBody>
      </p:sp>
      <p:sp>
        <p:nvSpPr>
          <p:cNvPr id="138" name="TextBox 137"/>
          <p:cNvSpPr txBox="1"/>
          <p:nvPr/>
        </p:nvSpPr>
        <p:spPr>
          <a:xfrm>
            <a:off x="8560586" y="2241649"/>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sp>
        <p:nvSpPr>
          <p:cNvPr id="139" name="TextBox 138"/>
          <p:cNvSpPr txBox="1"/>
          <p:nvPr/>
        </p:nvSpPr>
        <p:spPr>
          <a:xfrm>
            <a:off x="3200266" y="2701851"/>
            <a:ext cx="976550"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SS.M</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40K</a:t>
            </a:r>
          </a:p>
        </p:txBody>
      </p:sp>
      <p:sp>
        <p:nvSpPr>
          <p:cNvPr id="141" name="TextBox 140"/>
          <p:cNvSpPr txBox="1"/>
          <p:nvPr/>
        </p:nvSpPr>
        <p:spPr>
          <a:xfrm>
            <a:off x="6404788" y="2692324"/>
            <a:ext cx="1326005"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SS.M</a:t>
            </a:r>
            <a:r>
              <a:rPr lang="ko-KR" altLang="en-US" sz="1400" b="1" dirty="0">
                <a:latin typeface="나눔명조" panose="02020603020101020101" pitchFamily="18" charset="-127"/>
                <a:ea typeface="나눔명조" panose="02020603020101020101" pitchFamily="18" charset="-127"/>
              </a:rPr>
              <a:t> </a:t>
            </a:r>
            <a:r>
              <a:rPr lang="en-US" altLang="ko-KR" sz="1400" b="1" dirty="0" err="1">
                <a:latin typeface="나눔명조" panose="02020603020101020101" pitchFamily="18" charset="-127"/>
                <a:ea typeface="나눔명조" panose="02020603020101020101" pitchFamily="18" charset="-127"/>
              </a:rPr>
              <a:t>Mashine</a:t>
            </a:r>
            <a:endParaRPr lang="en-US" altLang="ko-KR" sz="1400" b="1" dirty="0">
              <a:latin typeface="나눔명조" panose="02020603020101020101" pitchFamily="18" charset="-127"/>
              <a:ea typeface="나눔명조" panose="02020603020101020101" pitchFamily="18" charset="-127"/>
            </a:endParaRPr>
          </a:p>
        </p:txBody>
      </p:sp>
      <p:sp>
        <p:nvSpPr>
          <p:cNvPr id="142" name="TextBox 141"/>
          <p:cNvSpPr txBox="1"/>
          <p:nvPr/>
        </p:nvSpPr>
        <p:spPr>
          <a:xfrm>
            <a:off x="8560586" y="2701925"/>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sp>
        <p:nvSpPr>
          <p:cNvPr id="143" name="TextBox 142"/>
          <p:cNvSpPr txBox="1"/>
          <p:nvPr/>
        </p:nvSpPr>
        <p:spPr>
          <a:xfrm>
            <a:off x="3200266" y="3143077"/>
            <a:ext cx="976549"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SS.M</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20K</a:t>
            </a:r>
          </a:p>
        </p:txBody>
      </p:sp>
      <p:sp>
        <p:nvSpPr>
          <p:cNvPr id="146" name="TextBox 145"/>
          <p:cNvSpPr txBox="1"/>
          <p:nvPr/>
        </p:nvSpPr>
        <p:spPr>
          <a:xfrm>
            <a:off x="8560586" y="3162201"/>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sp>
        <p:nvSpPr>
          <p:cNvPr id="147" name="TextBox 146"/>
          <p:cNvSpPr txBox="1"/>
          <p:nvPr/>
        </p:nvSpPr>
        <p:spPr>
          <a:xfrm>
            <a:off x="3316484" y="3603353"/>
            <a:ext cx="744114" cy="307777"/>
          </a:xfrm>
          <a:prstGeom prst="rect">
            <a:avLst/>
          </a:prstGeom>
          <a:noFill/>
        </p:spPr>
        <p:txBody>
          <a:bodyPr wrap="none" rtlCol="0">
            <a:spAutoFit/>
          </a:bodyPr>
          <a:lstStyle/>
          <a:p>
            <a:pPr algn="ctr"/>
            <a:r>
              <a:rPr lang="en-US" altLang="ko-KR" sz="1400" b="1" dirty="0" err="1">
                <a:latin typeface="나눔명조" panose="02020603020101020101" pitchFamily="18" charset="-127"/>
                <a:ea typeface="나눔명조" panose="02020603020101020101" pitchFamily="18" charset="-127"/>
              </a:rPr>
              <a:t>HanJin</a:t>
            </a:r>
            <a:endParaRPr lang="en-US" altLang="ko-KR" sz="1400" b="1" dirty="0">
              <a:latin typeface="나눔명조" panose="02020603020101020101" pitchFamily="18" charset="-127"/>
              <a:ea typeface="나눔명조" panose="02020603020101020101" pitchFamily="18" charset="-127"/>
            </a:endParaRPr>
          </a:p>
        </p:txBody>
      </p:sp>
      <p:sp>
        <p:nvSpPr>
          <p:cNvPr id="148" name="TextBox 147"/>
          <p:cNvSpPr txBox="1"/>
          <p:nvPr/>
        </p:nvSpPr>
        <p:spPr>
          <a:xfrm>
            <a:off x="5173334" y="3603352"/>
            <a:ext cx="633507"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Dryer</a:t>
            </a:r>
          </a:p>
        </p:txBody>
      </p:sp>
      <p:sp>
        <p:nvSpPr>
          <p:cNvPr id="149" name="TextBox 148"/>
          <p:cNvSpPr txBox="1"/>
          <p:nvPr/>
        </p:nvSpPr>
        <p:spPr>
          <a:xfrm>
            <a:off x="6477724" y="3603351"/>
            <a:ext cx="1180131"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H.J </a:t>
            </a:r>
            <a:r>
              <a:rPr lang="en-US" altLang="ko-KR" sz="1400" b="1" dirty="0" err="1">
                <a:latin typeface="나눔명조" panose="02020603020101020101" pitchFamily="18" charset="-127"/>
                <a:ea typeface="나눔명조" panose="02020603020101020101" pitchFamily="18" charset="-127"/>
              </a:rPr>
              <a:t>Mashine</a:t>
            </a:r>
            <a:endParaRPr lang="en-US" altLang="ko-KR" sz="1400" b="1" dirty="0">
              <a:latin typeface="나눔명조" panose="02020603020101020101" pitchFamily="18" charset="-127"/>
              <a:ea typeface="나눔명조" panose="02020603020101020101" pitchFamily="18" charset="-127"/>
            </a:endParaRPr>
          </a:p>
        </p:txBody>
      </p:sp>
      <p:sp>
        <p:nvSpPr>
          <p:cNvPr id="150" name="TextBox 149"/>
          <p:cNvSpPr txBox="1"/>
          <p:nvPr/>
        </p:nvSpPr>
        <p:spPr>
          <a:xfrm>
            <a:off x="8560586" y="3622477"/>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sp>
        <p:nvSpPr>
          <p:cNvPr id="151" name="TextBox 150"/>
          <p:cNvSpPr txBox="1"/>
          <p:nvPr/>
        </p:nvSpPr>
        <p:spPr>
          <a:xfrm>
            <a:off x="3027144" y="4054104"/>
            <a:ext cx="1322798" cy="307777"/>
          </a:xfrm>
          <a:prstGeom prst="rect">
            <a:avLst/>
          </a:prstGeom>
          <a:noFill/>
        </p:spPr>
        <p:txBody>
          <a:bodyPr wrap="none" rtlCol="0">
            <a:spAutoFit/>
          </a:bodyPr>
          <a:lstStyle/>
          <a:p>
            <a:pPr algn="ctr"/>
            <a:r>
              <a:rPr lang="en-US" altLang="ko-KR" sz="1400" b="1" dirty="0" err="1">
                <a:latin typeface="나눔명조" panose="02020603020101020101" pitchFamily="18" charset="-127"/>
                <a:ea typeface="나눔명조" panose="02020603020101020101" pitchFamily="18" charset="-127"/>
              </a:rPr>
              <a:t>Eun</a:t>
            </a:r>
            <a:r>
              <a:rPr lang="en-US" altLang="ko-KR" sz="1400" b="1" dirty="0">
                <a:latin typeface="나눔명조" panose="02020603020101020101" pitchFamily="18" charset="-127"/>
                <a:ea typeface="나눔명조" panose="02020603020101020101" pitchFamily="18" charset="-127"/>
              </a:rPr>
              <a:t> Sung</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G25</a:t>
            </a:r>
          </a:p>
        </p:txBody>
      </p:sp>
      <p:sp>
        <p:nvSpPr>
          <p:cNvPr id="154" name="TextBox 153"/>
          <p:cNvSpPr txBox="1"/>
          <p:nvPr/>
        </p:nvSpPr>
        <p:spPr>
          <a:xfrm>
            <a:off x="8560586" y="4073228"/>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sp>
        <p:nvSpPr>
          <p:cNvPr id="155" name="TextBox 154"/>
          <p:cNvSpPr txBox="1"/>
          <p:nvPr/>
        </p:nvSpPr>
        <p:spPr>
          <a:xfrm>
            <a:off x="3148969" y="4509120"/>
            <a:ext cx="1079142"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TUMBLER</a:t>
            </a:r>
          </a:p>
        </p:txBody>
      </p:sp>
      <p:sp>
        <p:nvSpPr>
          <p:cNvPr id="157" name="TextBox 156"/>
          <p:cNvSpPr txBox="1"/>
          <p:nvPr/>
        </p:nvSpPr>
        <p:spPr>
          <a:xfrm>
            <a:off x="6453681" y="4504853"/>
            <a:ext cx="1228221"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Korean</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Total</a:t>
            </a:r>
          </a:p>
        </p:txBody>
      </p:sp>
      <p:sp>
        <p:nvSpPr>
          <p:cNvPr id="158" name="TextBox 157"/>
          <p:cNvSpPr txBox="1"/>
          <p:nvPr/>
        </p:nvSpPr>
        <p:spPr>
          <a:xfrm>
            <a:off x="8560586" y="4504929"/>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sp>
        <p:nvSpPr>
          <p:cNvPr id="159" name="TextBox 158"/>
          <p:cNvSpPr txBox="1"/>
          <p:nvPr/>
        </p:nvSpPr>
        <p:spPr>
          <a:xfrm>
            <a:off x="3308468" y="4960218"/>
            <a:ext cx="760144"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GDOD</a:t>
            </a:r>
          </a:p>
        </p:txBody>
      </p:sp>
      <p:sp>
        <p:nvSpPr>
          <p:cNvPr id="160" name="TextBox 159"/>
          <p:cNvSpPr txBox="1"/>
          <p:nvPr/>
        </p:nvSpPr>
        <p:spPr>
          <a:xfrm>
            <a:off x="4712384" y="4838181"/>
            <a:ext cx="1481888" cy="523220"/>
          </a:xfrm>
          <a:prstGeom prst="rect">
            <a:avLst/>
          </a:prstGeom>
          <a:noFill/>
        </p:spPr>
        <p:txBody>
          <a:bodyPr wrap="square" rtlCol="0">
            <a:spAutoFit/>
          </a:bodyPr>
          <a:lstStyle/>
          <a:p>
            <a:pPr algn="ctr"/>
            <a:r>
              <a:rPr lang="en-US" altLang="ko-KR" sz="1400" b="1" dirty="0">
                <a:latin typeface="나눔명조" panose="02020603020101020101" pitchFamily="18" charset="-127"/>
                <a:ea typeface="나눔명조" panose="02020603020101020101" pitchFamily="18" charset="-127"/>
              </a:rPr>
              <a:t>Automatic</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Circle</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Cutter</a:t>
            </a:r>
          </a:p>
        </p:txBody>
      </p:sp>
      <p:sp>
        <p:nvSpPr>
          <p:cNvPr id="161" name="TextBox 160"/>
          <p:cNvSpPr txBox="1"/>
          <p:nvPr/>
        </p:nvSpPr>
        <p:spPr>
          <a:xfrm>
            <a:off x="6698938" y="4955604"/>
            <a:ext cx="737702"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Ji</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Sung</a:t>
            </a:r>
          </a:p>
        </p:txBody>
      </p:sp>
      <p:sp>
        <p:nvSpPr>
          <p:cNvPr id="162" name="TextBox 161"/>
          <p:cNvSpPr txBox="1"/>
          <p:nvPr/>
        </p:nvSpPr>
        <p:spPr>
          <a:xfrm>
            <a:off x="8560586" y="4965205"/>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1</a:t>
            </a:r>
          </a:p>
        </p:txBody>
      </p:sp>
      <p:sp>
        <p:nvSpPr>
          <p:cNvPr id="163" name="TextBox 162"/>
          <p:cNvSpPr txBox="1"/>
          <p:nvPr/>
        </p:nvSpPr>
        <p:spPr>
          <a:xfrm>
            <a:off x="2792760" y="5867747"/>
            <a:ext cx="6739345" cy="307777"/>
          </a:xfrm>
          <a:prstGeom prst="rect">
            <a:avLst/>
          </a:prstGeom>
          <a:noFill/>
        </p:spPr>
        <p:txBody>
          <a:bodyPr wrap="none" rtlCol="0">
            <a:spAutoFit/>
          </a:bodyPr>
          <a:lstStyle/>
          <a:p>
            <a:r>
              <a:rPr lang="ko-KR" altLang="en-US" sz="1400" b="1" dirty="0">
                <a:latin typeface="나눔명조" panose="02020603020101020101" pitchFamily="18" charset="-127"/>
                <a:ea typeface="나눔명조" panose="02020603020101020101" pitchFamily="18" charset="-127"/>
              </a:rPr>
              <a:t>미싱 </a:t>
            </a:r>
            <a:r>
              <a:rPr lang="en-US" altLang="ko-KR" sz="1400" b="1" dirty="0">
                <a:latin typeface="나눔명조" panose="02020603020101020101" pitchFamily="18" charset="-127"/>
                <a:ea typeface="나눔명조" panose="02020603020101020101" pitchFamily="18" charset="-127"/>
              </a:rPr>
              <a:t>[ 6 ] / </a:t>
            </a:r>
            <a:r>
              <a:rPr lang="ko-KR" altLang="en-US" sz="1400" b="1" dirty="0" err="1">
                <a:latin typeface="나눔명조" panose="02020603020101020101" pitchFamily="18" charset="-127"/>
                <a:ea typeface="나눔명조" panose="02020603020101020101" pitchFamily="18" charset="-127"/>
              </a:rPr>
              <a:t>샤시</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[ 20 ] / </a:t>
            </a:r>
            <a:r>
              <a:rPr lang="ko-KR" altLang="en-US" sz="1400" b="1" dirty="0" err="1">
                <a:latin typeface="나눔명조" panose="02020603020101020101" pitchFamily="18" charset="-127"/>
                <a:ea typeface="나눔명조" panose="02020603020101020101" pitchFamily="18" charset="-127"/>
              </a:rPr>
              <a:t>오바</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[ 2 ] / </a:t>
            </a:r>
            <a:r>
              <a:rPr lang="ko-KR" altLang="en-US" sz="1400" b="1" dirty="0" err="1">
                <a:latin typeface="나눔명조" panose="02020603020101020101" pitchFamily="18" charset="-127"/>
                <a:ea typeface="나눔명조" panose="02020603020101020101" pitchFamily="18" charset="-127"/>
              </a:rPr>
              <a:t>나나인찌</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[1 ] / </a:t>
            </a:r>
            <a:r>
              <a:rPr lang="ko-KR" altLang="en-US" sz="1400" b="1" dirty="0" err="1">
                <a:latin typeface="나눔명조" panose="02020603020101020101" pitchFamily="18" charset="-127"/>
                <a:ea typeface="나눔명조" panose="02020603020101020101" pitchFamily="18" charset="-127"/>
              </a:rPr>
              <a:t>단추달이</a:t>
            </a:r>
            <a:r>
              <a:rPr lang="ko-KR" altLang="en-US" sz="1400" b="1" dirty="0">
                <a:latin typeface="나눔명조" panose="02020603020101020101" pitchFamily="18" charset="-127"/>
                <a:ea typeface="나눔명조" panose="02020603020101020101" pitchFamily="18" charset="-127"/>
              </a:rPr>
              <a:t> </a:t>
            </a:r>
            <a:r>
              <a:rPr lang="en-US" altLang="ko-KR" sz="1400" b="1" dirty="0">
                <a:latin typeface="나눔명조" panose="02020603020101020101" pitchFamily="18" charset="-127"/>
                <a:ea typeface="나눔명조" panose="02020603020101020101" pitchFamily="18" charset="-127"/>
              </a:rPr>
              <a:t>[ 1 ] / </a:t>
            </a:r>
            <a:r>
              <a:rPr lang="ko-KR" altLang="en-US" sz="1400" b="1" dirty="0">
                <a:latin typeface="나눔명조" panose="02020603020101020101" pitchFamily="18" charset="-127"/>
                <a:ea typeface="나눔명조" panose="02020603020101020101" pitchFamily="18" charset="-127"/>
              </a:rPr>
              <a:t>고주파접착 </a:t>
            </a:r>
            <a:r>
              <a:rPr lang="en-US" altLang="ko-KR" sz="1400" b="1" dirty="0">
                <a:latin typeface="나눔명조" panose="02020603020101020101" pitchFamily="18" charset="-127"/>
                <a:ea typeface="나눔명조" panose="02020603020101020101" pitchFamily="18" charset="-127"/>
              </a:rPr>
              <a:t>[ 1 ]</a:t>
            </a:r>
          </a:p>
        </p:txBody>
      </p:sp>
      <p:sp>
        <p:nvSpPr>
          <p:cNvPr id="164" name="TextBox 163"/>
          <p:cNvSpPr txBox="1"/>
          <p:nvPr/>
        </p:nvSpPr>
        <p:spPr>
          <a:xfrm>
            <a:off x="5233448" y="5406429"/>
            <a:ext cx="513282"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Iron</a:t>
            </a:r>
          </a:p>
        </p:txBody>
      </p:sp>
      <p:sp>
        <p:nvSpPr>
          <p:cNvPr id="165" name="TextBox 164"/>
          <p:cNvSpPr txBox="1"/>
          <p:nvPr/>
        </p:nvSpPr>
        <p:spPr>
          <a:xfrm>
            <a:off x="6404787" y="5411316"/>
            <a:ext cx="1326005"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SS.M</a:t>
            </a:r>
            <a:r>
              <a:rPr lang="ko-KR" altLang="en-US" sz="1400" b="1" dirty="0">
                <a:latin typeface="나눔명조" panose="02020603020101020101" pitchFamily="18" charset="-127"/>
                <a:ea typeface="나눔명조" panose="02020603020101020101" pitchFamily="18" charset="-127"/>
              </a:rPr>
              <a:t> </a:t>
            </a:r>
            <a:r>
              <a:rPr lang="en-US" altLang="ko-KR" sz="1400" b="1" dirty="0" err="1">
                <a:latin typeface="나눔명조" panose="02020603020101020101" pitchFamily="18" charset="-127"/>
                <a:ea typeface="나눔명조" panose="02020603020101020101" pitchFamily="18" charset="-127"/>
              </a:rPr>
              <a:t>Mashine</a:t>
            </a:r>
            <a:endParaRPr lang="en-US" altLang="ko-KR" sz="1400" b="1" dirty="0">
              <a:latin typeface="나눔명조" panose="02020603020101020101" pitchFamily="18" charset="-127"/>
              <a:ea typeface="나눔명조" panose="02020603020101020101" pitchFamily="18" charset="-127"/>
            </a:endParaRPr>
          </a:p>
        </p:txBody>
      </p:sp>
      <p:sp>
        <p:nvSpPr>
          <p:cNvPr id="166" name="TextBox 165"/>
          <p:cNvSpPr txBox="1"/>
          <p:nvPr/>
        </p:nvSpPr>
        <p:spPr>
          <a:xfrm>
            <a:off x="8560586" y="5415956"/>
            <a:ext cx="28084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4</a:t>
            </a:r>
          </a:p>
        </p:txBody>
      </p:sp>
      <p:pic>
        <p:nvPicPr>
          <p:cNvPr id="1026" name="Picture 2"/>
          <p:cNvPicPr>
            <a:picLocks noChangeAspect="1" noChangeArrowheads="1"/>
          </p:cNvPicPr>
          <p:nvPr/>
        </p:nvPicPr>
        <p:blipFill>
          <a:blip r:embed="rId3"/>
          <a:srcRect/>
          <a:stretch>
            <a:fillRect/>
          </a:stretch>
        </p:blipFill>
        <p:spPr bwMode="auto">
          <a:xfrm>
            <a:off x="166654" y="3786190"/>
            <a:ext cx="2133600" cy="2266950"/>
          </a:xfrm>
          <a:prstGeom prst="rect">
            <a:avLst/>
          </a:prstGeom>
          <a:noFill/>
          <a:ln w="9525">
            <a:noFill/>
            <a:miter lim="800000"/>
            <a:headEnd/>
            <a:tailEnd/>
          </a:ln>
          <a:effectLst/>
        </p:spPr>
      </p:pic>
      <p:sp>
        <p:nvSpPr>
          <p:cNvPr id="68" name="TextBox 67">
            <a:extLst>
              <a:ext uri="{FF2B5EF4-FFF2-40B4-BE49-F238E27FC236}">
                <a16:creationId xmlns:a16="http://schemas.microsoft.com/office/drawing/2014/main" id="{E6B5A282-BE59-4C22-909C-C92B70DA9D05}"/>
              </a:ext>
            </a:extLst>
          </p:cNvPr>
          <p:cNvSpPr txBox="1"/>
          <p:nvPr/>
        </p:nvSpPr>
        <p:spPr>
          <a:xfrm>
            <a:off x="5185182" y="2670975"/>
            <a:ext cx="641522"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Boiler</a:t>
            </a:r>
          </a:p>
        </p:txBody>
      </p:sp>
      <p:sp>
        <p:nvSpPr>
          <p:cNvPr id="69" name="TextBox 68">
            <a:extLst>
              <a:ext uri="{FF2B5EF4-FFF2-40B4-BE49-F238E27FC236}">
                <a16:creationId xmlns:a16="http://schemas.microsoft.com/office/drawing/2014/main" id="{DD6EF6FD-233A-4D71-8792-0E331C1F2831}"/>
              </a:ext>
            </a:extLst>
          </p:cNvPr>
          <p:cNvSpPr txBox="1"/>
          <p:nvPr/>
        </p:nvSpPr>
        <p:spPr>
          <a:xfrm>
            <a:off x="5181324" y="3132113"/>
            <a:ext cx="641522"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Boiler</a:t>
            </a:r>
          </a:p>
        </p:txBody>
      </p:sp>
      <p:sp>
        <p:nvSpPr>
          <p:cNvPr id="70" name="TextBox 69">
            <a:extLst>
              <a:ext uri="{FF2B5EF4-FFF2-40B4-BE49-F238E27FC236}">
                <a16:creationId xmlns:a16="http://schemas.microsoft.com/office/drawing/2014/main" id="{E4D51BD6-98F7-4131-800A-A138824536C0}"/>
              </a:ext>
            </a:extLst>
          </p:cNvPr>
          <p:cNvSpPr txBox="1"/>
          <p:nvPr/>
        </p:nvSpPr>
        <p:spPr>
          <a:xfrm>
            <a:off x="5165095" y="4032711"/>
            <a:ext cx="633507"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Dryer</a:t>
            </a:r>
          </a:p>
        </p:txBody>
      </p:sp>
      <p:sp>
        <p:nvSpPr>
          <p:cNvPr id="71" name="TextBox 70">
            <a:extLst>
              <a:ext uri="{FF2B5EF4-FFF2-40B4-BE49-F238E27FC236}">
                <a16:creationId xmlns:a16="http://schemas.microsoft.com/office/drawing/2014/main" id="{5C0FC4F0-16FD-45C2-AD3F-EB0255A65620}"/>
              </a:ext>
            </a:extLst>
          </p:cNvPr>
          <p:cNvSpPr txBox="1"/>
          <p:nvPr/>
        </p:nvSpPr>
        <p:spPr>
          <a:xfrm>
            <a:off x="5165859" y="4451261"/>
            <a:ext cx="633507"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Dryer</a:t>
            </a:r>
          </a:p>
        </p:txBody>
      </p:sp>
      <p:sp>
        <p:nvSpPr>
          <p:cNvPr id="72" name="TextBox 71">
            <a:extLst>
              <a:ext uri="{FF2B5EF4-FFF2-40B4-BE49-F238E27FC236}">
                <a16:creationId xmlns:a16="http://schemas.microsoft.com/office/drawing/2014/main" id="{FCEA5A42-05BB-4134-911F-EA4F7193744A}"/>
              </a:ext>
            </a:extLst>
          </p:cNvPr>
          <p:cNvSpPr txBox="1"/>
          <p:nvPr/>
        </p:nvSpPr>
        <p:spPr>
          <a:xfrm>
            <a:off x="6404788" y="3121220"/>
            <a:ext cx="1326005"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SS.M</a:t>
            </a:r>
            <a:r>
              <a:rPr lang="ko-KR" altLang="en-US" sz="1400" b="1" dirty="0">
                <a:latin typeface="나눔명조" panose="02020603020101020101" pitchFamily="18" charset="-127"/>
                <a:ea typeface="나눔명조" panose="02020603020101020101" pitchFamily="18" charset="-127"/>
              </a:rPr>
              <a:t> </a:t>
            </a:r>
            <a:r>
              <a:rPr lang="en-US" altLang="ko-KR" sz="1400" b="1" dirty="0" err="1">
                <a:latin typeface="나눔명조" panose="02020603020101020101" pitchFamily="18" charset="-127"/>
                <a:ea typeface="나눔명조" panose="02020603020101020101" pitchFamily="18" charset="-127"/>
              </a:rPr>
              <a:t>Mashine</a:t>
            </a:r>
            <a:endParaRPr lang="en-US" altLang="ko-KR" sz="1400" b="1" dirty="0">
              <a:latin typeface="나눔명조" panose="02020603020101020101" pitchFamily="18" charset="-127"/>
              <a:ea typeface="나눔명조" panose="02020603020101020101" pitchFamily="18" charset="-127"/>
            </a:endParaRPr>
          </a:p>
        </p:txBody>
      </p:sp>
      <p:sp>
        <p:nvSpPr>
          <p:cNvPr id="73" name="TextBox 72">
            <a:extLst>
              <a:ext uri="{FF2B5EF4-FFF2-40B4-BE49-F238E27FC236}">
                <a16:creationId xmlns:a16="http://schemas.microsoft.com/office/drawing/2014/main" id="{690A42B4-C768-43B1-B65C-B73C87E38C32}"/>
              </a:ext>
            </a:extLst>
          </p:cNvPr>
          <p:cNvSpPr txBox="1"/>
          <p:nvPr/>
        </p:nvSpPr>
        <p:spPr>
          <a:xfrm>
            <a:off x="6514112" y="4038511"/>
            <a:ext cx="1176925" cy="307777"/>
          </a:xfrm>
          <a:prstGeom prst="rect">
            <a:avLst/>
          </a:prstGeom>
          <a:noFill/>
        </p:spPr>
        <p:txBody>
          <a:bodyPr wrap="none" rtlCol="0">
            <a:spAutoFit/>
          </a:bodyPr>
          <a:lstStyle/>
          <a:p>
            <a:pPr algn="ctr"/>
            <a:r>
              <a:rPr lang="en-US" altLang="ko-KR" sz="1400" b="1" dirty="0">
                <a:latin typeface="나눔명조" panose="02020603020101020101" pitchFamily="18" charset="-127"/>
                <a:ea typeface="나눔명조" panose="02020603020101020101" pitchFamily="18" charset="-127"/>
              </a:rPr>
              <a:t>E.S Machine</a:t>
            </a:r>
          </a:p>
        </p:txBody>
      </p:sp>
    </p:spTree>
    <p:extLst>
      <p:ext uri="{BB962C8B-B14F-4D97-AF65-F5344CB8AC3E}">
        <p14:creationId xmlns:p14="http://schemas.microsoft.com/office/powerpoint/2010/main" val="509994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8784" y="1372460"/>
            <a:ext cx="6246663" cy="4574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그룹 1"/>
          <p:cNvGrpSpPr/>
          <p:nvPr/>
        </p:nvGrpSpPr>
        <p:grpSpPr>
          <a:xfrm>
            <a:off x="8953908" y="1124744"/>
            <a:ext cx="535596" cy="535748"/>
            <a:chOff x="2921006" y="778095"/>
            <a:chExt cx="535596" cy="535748"/>
          </a:xfrm>
        </p:grpSpPr>
        <p:sp>
          <p:nvSpPr>
            <p:cNvPr id="73" name="타원 72"/>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74" name="TextBox 73"/>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1</a:t>
              </a:r>
              <a:endParaRPr lang="ko-KR" altLang="en-US" sz="2800" b="1" i="1" dirty="0">
                <a:solidFill>
                  <a:schemeClr val="bg1"/>
                </a:solidFill>
                <a:latin typeface="나눔명조 ExtraBold" pitchFamily="18" charset="-127"/>
                <a:ea typeface="나눔명조 ExtraBold" pitchFamily="18" charset="-127"/>
              </a:endParaRPr>
            </a:p>
          </p:txBody>
        </p:sp>
      </p:grpSp>
      <p:grpSp>
        <p:nvGrpSpPr>
          <p:cNvPr id="79" name="그룹 78"/>
          <p:cNvGrpSpPr/>
          <p:nvPr/>
        </p:nvGrpSpPr>
        <p:grpSpPr>
          <a:xfrm>
            <a:off x="8953908" y="2708920"/>
            <a:ext cx="535596" cy="535748"/>
            <a:chOff x="2921006" y="778095"/>
            <a:chExt cx="535596" cy="535748"/>
          </a:xfrm>
        </p:grpSpPr>
        <p:sp>
          <p:nvSpPr>
            <p:cNvPr id="80" name="타원 79"/>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82" name="TextBox 81"/>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2</a:t>
              </a:r>
              <a:endParaRPr lang="ko-KR" altLang="en-US" sz="2800" b="1" i="1" dirty="0">
                <a:solidFill>
                  <a:schemeClr val="bg1"/>
                </a:solidFill>
                <a:latin typeface="나눔명조 ExtraBold" pitchFamily="18" charset="-127"/>
                <a:ea typeface="나눔명조 ExtraBold" pitchFamily="18" charset="-127"/>
              </a:endParaRPr>
            </a:p>
          </p:txBody>
        </p:sp>
      </p:grpSp>
      <p:grpSp>
        <p:nvGrpSpPr>
          <p:cNvPr id="83" name="그룹 82"/>
          <p:cNvGrpSpPr/>
          <p:nvPr/>
        </p:nvGrpSpPr>
        <p:grpSpPr>
          <a:xfrm>
            <a:off x="8985448" y="4293096"/>
            <a:ext cx="535596" cy="535748"/>
            <a:chOff x="2921006" y="778095"/>
            <a:chExt cx="535596" cy="535748"/>
          </a:xfrm>
        </p:grpSpPr>
        <p:sp>
          <p:nvSpPr>
            <p:cNvPr id="84" name="타원 83"/>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85" name="TextBox 84"/>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3</a:t>
              </a:r>
              <a:endParaRPr lang="ko-KR" altLang="en-US" sz="2800" b="1" i="1" dirty="0">
                <a:solidFill>
                  <a:schemeClr val="bg1"/>
                </a:solidFill>
                <a:latin typeface="나눔명조 ExtraBold" pitchFamily="18" charset="-127"/>
                <a:ea typeface="나눔명조 ExtraBold" pitchFamily="18" charset="-127"/>
              </a:endParaRPr>
            </a:p>
          </p:txBody>
        </p:sp>
      </p:grpSp>
      <p:sp>
        <p:nvSpPr>
          <p:cNvPr id="16" name="TextBox 15"/>
          <p:cNvSpPr txBox="1"/>
          <p:nvPr/>
        </p:nvSpPr>
        <p:spPr>
          <a:xfrm>
            <a:off x="2821130" y="404664"/>
            <a:ext cx="5320687" cy="707886"/>
          </a:xfrm>
          <a:prstGeom prst="rect">
            <a:avLst/>
          </a:prstGeom>
          <a:noFill/>
        </p:spPr>
        <p:txBody>
          <a:bodyPr wrap="none" rtlCol="0">
            <a:spAutoFit/>
          </a:bodyPr>
          <a:lstStyle/>
          <a:p>
            <a:r>
              <a:rPr lang="ko-KR" altLang="en-US" sz="2000" dirty="0">
                <a:solidFill>
                  <a:schemeClr val="tx1">
                    <a:lumMod val="95000"/>
                    <a:lumOff val="5000"/>
                  </a:schemeClr>
                </a:solidFill>
                <a:latin typeface="나눔명조 ExtraBold" panose="02020603020101020101" pitchFamily="18" charset="-127"/>
                <a:ea typeface="나눔명조 ExtraBold" panose="02020603020101020101" pitchFamily="18" charset="-127"/>
              </a:rPr>
              <a:t>최고의 제품 생산을 위한  디자인 공정</a:t>
            </a:r>
            <a:endParaRPr lang="en-US" altLang="ko-KR" sz="2000" dirty="0">
              <a:solidFill>
                <a:schemeClr val="tx1">
                  <a:lumMod val="95000"/>
                  <a:lumOff val="5000"/>
                </a:schemeClr>
              </a:solidFill>
              <a:latin typeface="나눔명조 ExtraBold" panose="02020603020101020101" pitchFamily="18" charset="-127"/>
              <a:ea typeface="나눔명조 ExtraBold" panose="02020603020101020101" pitchFamily="18" charset="-127"/>
            </a:endParaRPr>
          </a:p>
          <a:p>
            <a:r>
              <a:rPr lang="en-US" altLang="ko-KR" sz="2000" dirty="0">
                <a:solidFill>
                  <a:schemeClr val="tx1">
                    <a:lumMod val="95000"/>
                    <a:lumOff val="5000"/>
                  </a:schemeClr>
                </a:solidFill>
                <a:latin typeface="나눔명조 ExtraBold" panose="02020603020101020101" pitchFamily="18" charset="-127"/>
                <a:ea typeface="나눔명조 ExtraBold" panose="02020603020101020101" pitchFamily="18" charset="-127"/>
              </a:rPr>
              <a:t>(Design Process to Produce the Best products)</a:t>
            </a:r>
            <a:endParaRPr lang="ko-KR" altLang="en-US" sz="2000" dirty="0">
              <a:solidFill>
                <a:schemeClr val="tx1">
                  <a:lumMod val="95000"/>
                  <a:lumOff val="5000"/>
                </a:schemeClr>
              </a:solidFill>
              <a:latin typeface="나눔명조 ExtraBold" panose="02020603020101020101" pitchFamily="18" charset="-127"/>
              <a:ea typeface="나눔명조 ExtraBold" panose="02020603020101020101" pitchFamily="18" charset="-127"/>
            </a:endParaRPr>
          </a:p>
        </p:txBody>
      </p:sp>
      <p:sp>
        <p:nvSpPr>
          <p:cNvPr id="13" name="TextBox 12"/>
          <p:cNvSpPr txBox="1"/>
          <p:nvPr/>
        </p:nvSpPr>
        <p:spPr>
          <a:xfrm>
            <a:off x="-166419" y="2616587"/>
            <a:ext cx="2603597" cy="615553"/>
          </a:xfrm>
          <a:prstGeom prst="rect">
            <a:avLst/>
          </a:prstGeom>
          <a:noFill/>
        </p:spPr>
        <p:txBody>
          <a:bodyPr wrap="none" rtlCol="0">
            <a:spAutoFit/>
          </a:bodyPr>
          <a:lstStyle/>
          <a:p>
            <a:pPr algn="ctr"/>
            <a:r>
              <a:rPr lang="ko-KR" altLang="en-US" sz="2000" dirty="0">
                <a:solidFill>
                  <a:schemeClr val="tx1">
                    <a:lumMod val="95000"/>
                    <a:lumOff val="5000"/>
                  </a:schemeClr>
                </a:solidFill>
                <a:latin typeface="나눔고딕 ExtraBold" panose="020D0904000000000000" pitchFamily="50" charset="-127"/>
                <a:ea typeface="나눔고딕 ExtraBold" panose="020D0904000000000000" pitchFamily="50" charset="-127"/>
              </a:rPr>
              <a:t>   </a:t>
            </a:r>
            <a:r>
              <a:rPr lang="en-US" altLang="ko-KR" dirty="0">
                <a:solidFill>
                  <a:schemeClr val="tx1">
                    <a:lumMod val="95000"/>
                    <a:lumOff val="5000"/>
                  </a:schemeClr>
                </a:solidFill>
                <a:latin typeface="나눔고딕 ExtraBold" panose="020D0904000000000000" pitchFamily="50" charset="-127"/>
                <a:ea typeface="나눔고딕 ExtraBold" panose="020D0904000000000000" pitchFamily="50" charset="-127"/>
              </a:rPr>
              <a:t>Design </a:t>
            </a:r>
            <a:r>
              <a:rPr lang="ko-KR" altLang="en-US" dirty="0">
                <a:solidFill>
                  <a:schemeClr val="tx1">
                    <a:lumMod val="95000"/>
                    <a:lumOff val="5000"/>
                  </a:schemeClr>
                </a:solidFill>
                <a:latin typeface="나눔고딕 ExtraBold" panose="020D0904000000000000" pitchFamily="50" charset="-127"/>
                <a:ea typeface="나눔고딕 ExtraBold" panose="020D0904000000000000" pitchFamily="50" charset="-127"/>
              </a:rPr>
              <a:t>공정</a:t>
            </a:r>
            <a:r>
              <a:rPr lang="en-US" altLang="ko-KR" dirty="0">
                <a:solidFill>
                  <a:schemeClr val="tx1">
                    <a:lumMod val="95000"/>
                    <a:lumOff val="5000"/>
                  </a:schemeClr>
                </a:solidFill>
                <a:latin typeface="나눔고딕 ExtraBold" panose="020D0904000000000000" pitchFamily="50" charset="-127"/>
                <a:ea typeface="나눔고딕 ExtraBold" panose="020D0904000000000000" pitchFamily="50" charset="-127"/>
              </a:rPr>
              <a:t>FLOW</a:t>
            </a:r>
            <a:endParaRPr lang="en-US" altLang="ko-KR" sz="20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pPr algn="ctr"/>
            <a:r>
              <a:rPr lang="en-US" altLang="ko-KR" sz="14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      Design </a:t>
            </a:r>
            <a:r>
              <a:rPr lang="en-US" altLang="ko-KR" sz="1400" spc="-150" dirty="0" err="1">
                <a:solidFill>
                  <a:schemeClr val="tx1">
                    <a:lumMod val="95000"/>
                    <a:lumOff val="5000"/>
                  </a:schemeClr>
                </a:solidFill>
                <a:latin typeface="나눔고딕 ExtraBold" panose="020D0904000000000000" pitchFamily="50" charset="-127"/>
                <a:ea typeface="나눔고딕 ExtraBold" panose="020D0904000000000000" pitchFamily="50" charset="-127"/>
              </a:rPr>
              <a:t>Kintting</a:t>
            </a:r>
            <a:r>
              <a:rPr lang="en-US" altLang="ko-KR" sz="14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 Progress </a:t>
            </a:r>
            <a:endParaRPr lang="ko-KR" altLang="en-US" sz="1600" spc="-15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pic>
        <p:nvPicPr>
          <p:cNvPr id="18" name="그림 17" descr="gssgafsfa.JPG"/>
          <p:cNvPicPr>
            <a:picLocks noChangeAspect="1"/>
          </p:cNvPicPr>
          <p:nvPr/>
        </p:nvPicPr>
        <p:blipFill>
          <a:blip r:embed="rId4"/>
          <a:stretch>
            <a:fillRect/>
          </a:stretch>
        </p:blipFill>
        <p:spPr>
          <a:xfrm>
            <a:off x="0" y="3786190"/>
            <a:ext cx="2452670" cy="2564489"/>
          </a:xfrm>
          <a:prstGeom prst="rect">
            <a:avLst/>
          </a:prstGeom>
        </p:spPr>
      </p:pic>
      <p:sp>
        <p:nvSpPr>
          <p:cNvPr id="3" name="TextBox 2">
            <a:extLst>
              <a:ext uri="{FF2B5EF4-FFF2-40B4-BE49-F238E27FC236}">
                <a16:creationId xmlns:a16="http://schemas.microsoft.com/office/drawing/2014/main" id="{D7175FEF-91F3-49DD-9DEF-55E1D3457A67}"/>
              </a:ext>
            </a:extLst>
          </p:cNvPr>
          <p:cNvSpPr txBox="1"/>
          <p:nvPr/>
        </p:nvSpPr>
        <p:spPr>
          <a:xfrm>
            <a:off x="3214833" y="2243893"/>
            <a:ext cx="1440160" cy="292388"/>
          </a:xfrm>
          <a:prstGeom prst="rect">
            <a:avLst/>
          </a:prstGeom>
          <a:noFill/>
        </p:spPr>
        <p:txBody>
          <a:bodyPr wrap="square" rtlCol="0">
            <a:spAutoFit/>
          </a:bodyPr>
          <a:lstStyle/>
          <a:p>
            <a:r>
              <a:rPr lang="en-US" altLang="ko-KR" sz="1300" spc="-150" dirty="0"/>
              <a:t>Sample Request</a:t>
            </a:r>
            <a:endParaRPr lang="ko-KR" altLang="en-US" sz="1300" spc="-150" dirty="0"/>
          </a:p>
        </p:txBody>
      </p:sp>
      <p:sp>
        <p:nvSpPr>
          <p:cNvPr id="19" name="TextBox 18">
            <a:extLst>
              <a:ext uri="{FF2B5EF4-FFF2-40B4-BE49-F238E27FC236}">
                <a16:creationId xmlns:a16="http://schemas.microsoft.com/office/drawing/2014/main" id="{4C220BEA-DEEE-4516-BD27-B4DFA726076E}"/>
              </a:ext>
            </a:extLst>
          </p:cNvPr>
          <p:cNvSpPr txBox="1"/>
          <p:nvPr/>
        </p:nvSpPr>
        <p:spPr>
          <a:xfrm>
            <a:off x="3368823" y="3969130"/>
            <a:ext cx="1008112" cy="292388"/>
          </a:xfrm>
          <a:prstGeom prst="rect">
            <a:avLst/>
          </a:prstGeom>
          <a:noFill/>
        </p:spPr>
        <p:txBody>
          <a:bodyPr wrap="square" rtlCol="0">
            <a:spAutoFit/>
          </a:bodyPr>
          <a:lstStyle/>
          <a:p>
            <a:r>
              <a:rPr lang="en-US" altLang="ko-KR" sz="1300" spc="-150" dirty="0"/>
              <a:t>Yarn Input</a:t>
            </a:r>
            <a:endParaRPr lang="ko-KR" altLang="en-US" sz="1300" spc="-150" dirty="0"/>
          </a:p>
        </p:txBody>
      </p:sp>
      <p:sp>
        <p:nvSpPr>
          <p:cNvPr id="20" name="TextBox 19">
            <a:extLst>
              <a:ext uri="{FF2B5EF4-FFF2-40B4-BE49-F238E27FC236}">
                <a16:creationId xmlns:a16="http://schemas.microsoft.com/office/drawing/2014/main" id="{2AD53AD4-B7DA-4300-B99F-FB48EB896FF9}"/>
              </a:ext>
            </a:extLst>
          </p:cNvPr>
          <p:cNvSpPr txBox="1"/>
          <p:nvPr/>
        </p:nvSpPr>
        <p:spPr>
          <a:xfrm>
            <a:off x="3152799" y="5401979"/>
            <a:ext cx="1564227" cy="292388"/>
          </a:xfrm>
          <a:prstGeom prst="rect">
            <a:avLst/>
          </a:prstGeom>
          <a:noFill/>
        </p:spPr>
        <p:txBody>
          <a:bodyPr wrap="square" rtlCol="0">
            <a:spAutoFit/>
          </a:bodyPr>
          <a:lstStyle/>
          <a:p>
            <a:r>
              <a:rPr lang="en-US" altLang="ko-KR" sz="1300" spc="-150" dirty="0"/>
              <a:t>Knitting Products</a:t>
            </a:r>
            <a:endParaRPr lang="ko-KR" altLang="en-US" sz="1300" spc="-150" dirty="0"/>
          </a:p>
        </p:txBody>
      </p:sp>
    </p:spTree>
    <p:extLst>
      <p:ext uri="{BB962C8B-B14F-4D97-AF65-F5344CB8AC3E}">
        <p14:creationId xmlns:p14="http://schemas.microsoft.com/office/powerpoint/2010/main" val="424391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99798" y="2629283"/>
            <a:ext cx="2242922" cy="584775"/>
          </a:xfrm>
          <a:prstGeom prst="rect">
            <a:avLst/>
          </a:prstGeom>
          <a:noFill/>
        </p:spPr>
        <p:txBody>
          <a:bodyPr wrap="none" rtlCol="0">
            <a:spAutoFit/>
          </a:bodyPr>
          <a:lstStyle/>
          <a:p>
            <a:pPr algn="ctr"/>
            <a:r>
              <a:rPr lang="ko-KR" altLang="en-US" sz="2000" dirty="0">
                <a:solidFill>
                  <a:schemeClr val="tx1">
                    <a:lumMod val="95000"/>
                    <a:lumOff val="5000"/>
                  </a:schemeClr>
                </a:solidFill>
                <a:latin typeface="나눔고딕 ExtraBold" panose="020D0904000000000000" pitchFamily="50" charset="-127"/>
                <a:ea typeface="나눔고딕 ExtraBold" panose="020D0904000000000000" pitchFamily="50" charset="-127"/>
              </a:rPr>
              <a:t>가공공정</a:t>
            </a:r>
            <a:r>
              <a:rPr lang="en-US" altLang="ko-KR" sz="2000" dirty="0">
                <a:solidFill>
                  <a:schemeClr val="tx1">
                    <a:lumMod val="95000"/>
                    <a:lumOff val="5000"/>
                  </a:schemeClr>
                </a:solidFill>
                <a:latin typeface="나눔고딕 ExtraBold" panose="020D0904000000000000" pitchFamily="50" charset="-127"/>
                <a:ea typeface="나눔고딕 ExtraBold" panose="020D0904000000000000" pitchFamily="50" charset="-127"/>
              </a:rPr>
              <a:t>FLOW</a:t>
            </a:r>
            <a:endPar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pPr algn="ctr"/>
            <a:r>
              <a:rPr lang="en-US" altLang="ko-KR" sz="12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Fictional progress of production</a:t>
            </a:r>
            <a:endParaRPr lang="ko-KR" altLang="en-US" sz="1200" spc="-15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0823" y="319750"/>
            <a:ext cx="4094437"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그룹 10"/>
          <p:cNvGrpSpPr/>
          <p:nvPr/>
        </p:nvGrpSpPr>
        <p:grpSpPr>
          <a:xfrm>
            <a:off x="7749717" y="136790"/>
            <a:ext cx="535596" cy="535748"/>
            <a:chOff x="2921006" y="778095"/>
            <a:chExt cx="535596" cy="535748"/>
          </a:xfrm>
        </p:grpSpPr>
        <p:sp>
          <p:nvSpPr>
            <p:cNvPr id="12" name="타원 11"/>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14" name="TextBox 13"/>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4</a:t>
              </a:r>
              <a:endParaRPr lang="ko-KR" altLang="en-US" sz="2800" b="1" i="1" dirty="0">
                <a:solidFill>
                  <a:schemeClr val="bg1"/>
                </a:solidFill>
                <a:latin typeface="나눔명조 ExtraBold" pitchFamily="18" charset="-127"/>
                <a:ea typeface="나눔명조 ExtraBold" pitchFamily="18" charset="-127"/>
              </a:endParaRPr>
            </a:p>
          </p:txBody>
        </p:sp>
      </p:grpSp>
      <p:grpSp>
        <p:nvGrpSpPr>
          <p:cNvPr id="15" name="그룹 14"/>
          <p:cNvGrpSpPr/>
          <p:nvPr/>
        </p:nvGrpSpPr>
        <p:grpSpPr>
          <a:xfrm>
            <a:off x="7749717" y="1177737"/>
            <a:ext cx="535596" cy="535748"/>
            <a:chOff x="2921006" y="778095"/>
            <a:chExt cx="535596" cy="535748"/>
          </a:xfrm>
        </p:grpSpPr>
        <p:sp>
          <p:nvSpPr>
            <p:cNvPr id="16" name="타원 15"/>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17" name="TextBox 16"/>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5</a:t>
              </a:r>
              <a:endParaRPr lang="ko-KR" altLang="en-US" sz="2800" b="1" i="1" dirty="0">
                <a:solidFill>
                  <a:schemeClr val="bg1"/>
                </a:solidFill>
                <a:latin typeface="나눔명조 ExtraBold" pitchFamily="18" charset="-127"/>
                <a:ea typeface="나눔명조 ExtraBold" pitchFamily="18" charset="-127"/>
              </a:endParaRPr>
            </a:p>
          </p:txBody>
        </p:sp>
      </p:grpSp>
      <p:grpSp>
        <p:nvGrpSpPr>
          <p:cNvPr id="18" name="그룹 17"/>
          <p:cNvGrpSpPr/>
          <p:nvPr/>
        </p:nvGrpSpPr>
        <p:grpSpPr>
          <a:xfrm>
            <a:off x="7749717" y="2218684"/>
            <a:ext cx="535596" cy="535748"/>
            <a:chOff x="2921006" y="778095"/>
            <a:chExt cx="535596" cy="535748"/>
          </a:xfrm>
        </p:grpSpPr>
        <p:sp>
          <p:nvSpPr>
            <p:cNvPr id="19" name="타원 18"/>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20" name="TextBox 19"/>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6</a:t>
              </a:r>
              <a:endParaRPr lang="ko-KR" altLang="en-US" sz="2800" b="1" i="1" dirty="0">
                <a:solidFill>
                  <a:schemeClr val="bg1"/>
                </a:solidFill>
                <a:latin typeface="나눔명조 ExtraBold" pitchFamily="18" charset="-127"/>
                <a:ea typeface="나눔명조 ExtraBold" pitchFamily="18" charset="-127"/>
              </a:endParaRPr>
            </a:p>
          </p:txBody>
        </p:sp>
      </p:grpSp>
      <p:grpSp>
        <p:nvGrpSpPr>
          <p:cNvPr id="21" name="그룹 20"/>
          <p:cNvGrpSpPr/>
          <p:nvPr/>
        </p:nvGrpSpPr>
        <p:grpSpPr>
          <a:xfrm>
            <a:off x="7749717" y="3259631"/>
            <a:ext cx="535596" cy="535748"/>
            <a:chOff x="2921006" y="778095"/>
            <a:chExt cx="535596" cy="535748"/>
          </a:xfrm>
        </p:grpSpPr>
        <p:sp>
          <p:nvSpPr>
            <p:cNvPr id="25" name="타원 24"/>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26" name="TextBox 25"/>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7</a:t>
              </a:r>
              <a:endParaRPr lang="ko-KR" altLang="en-US" sz="2800" b="1" i="1" dirty="0">
                <a:solidFill>
                  <a:schemeClr val="bg1"/>
                </a:solidFill>
                <a:latin typeface="나눔명조 ExtraBold" pitchFamily="18" charset="-127"/>
                <a:ea typeface="나눔명조 ExtraBold" pitchFamily="18" charset="-127"/>
              </a:endParaRPr>
            </a:p>
          </p:txBody>
        </p:sp>
      </p:grpSp>
      <p:grpSp>
        <p:nvGrpSpPr>
          <p:cNvPr id="27" name="그룹 26"/>
          <p:cNvGrpSpPr/>
          <p:nvPr/>
        </p:nvGrpSpPr>
        <p:grpSpPr>
          <a:xfrm>
            <a:off x="7749717" y="4300578"/>
            <a:ext cx="535596" cy="535748"/>
            <a:chOff x="2921006" y="778095"/>
            <a:chExt cx="535596" cy="535748"/>
          </a:xfrm>
        </p:grpSpPr>
        <p:sp>
          <p:nvSpPr>
            <p:cNvPr id="28" name="타원 27"/>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29" name="TextBox 28"/>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8</a:t>
              </a:r>
              <a:endParaRPr lang="ko-KR" altLang="en-US" sz="2800" b="1" i="1" dirty="0">
                <a:solidFill>
                  <a:schemeClr val="bg1"/>
                </a:solidFill>
                <a:latin typeface="나눔명조 ExtraBold" pitchFamily="18" charset="-127"/>
                <a:ea typeface="나눔명조 ExtraBold" pitchFamily="18" charset="-127"/>
              </a:endParaRPr>
            </a:p>
          </p:txBody>
        </p:sp>
      </p:grpSp>
      <p:grpSp>
        <p:nvGrpSpPr>
          <p:cNvPr id="30" name="그룹 29"/>
          <p:cNvGrpSpPr/>
          <p:nvPr/>
        </p:nvGrpSpPr>
        <p:grpSpPr>
          <a:xfrm>
            <a:off x="7749717" y="5341524"/>
            <a:ext cx="535596" cy="535748"/>
            <a:chOff x="2921006" y="778095"/>
            <a:chExt cx="535596" cy="535748"/>
          </a:xfrm>
        </p:grpSpPr>
        <p:sp>
          <p:nvSpPr>
            <p:cNvPr id="31" name="타원 30"/>
            <p:cNvSpPr/>
            <p:nvPr/>
          </p:nvSpPr>
          <p:spPr>
            <a:xfrm>
              <a:off x="2921006" y="778247"/>
              <a:ext cx="535596" cy="5355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latin typeface="나눔명조 ExtraBold" pitchFamily="18" charset="-127"/>
                <a:ea typeface="나눔명조 ExtraBold" pitchFamily="18" charset="-127"/>
              </a:endParaRPr>
            </a:p>
          </p:txBody>
        </p:sp>
        <p:sp>
          <p:nvSpPr>
            <p:cNvPr id="32" name="TextBox 31"/>
            <p:cNvSpPr txBox="1"/>
            <p:nvPr/>
          </p:nvSpPr>
          <p:spPr>
            <a:xfrm>
              <a:off x="3018036" y="778095"/>
              <a:ext cx="377026" cy="523220"/>
            </a:xfrm>
            <a:prstGeom prst="rect">
              <a:avLst/>
            </a:prstGeom>
            <a:noFill/>
          </p:spPr>
          <p:txBody>
            <a:bodyPr wrap="none" rtlCol="0">
              <a:spAutoFit/>
            </a:bodyPr>
            <a:lstStyle/>
            <a:p>
              <a:r>
                <a:rPr lang="en-US" altLang="ko-KR" sz="2800" b="1" i="1" dirty="0">
                  <a:solidFill>
                    <a:schemeClr val="bg1"/>
                  </a:solidFill>
                  <a:latin typeface="나눔명조 ExtraBold" pitchFamily="18" charset="-127"/>
                  <a:ea typeface="나눔명조 ExtraBold" pitchFamily="18" charset="-127"/>
                </a:rPr>
                <a:t>9</a:t>
              </a:r>
              <a:endParaRPr lang="ko-KR" altLang="en-US" sz="2800" b="1" i="1" dirty="0">
                <a:solidFill>
                  <a:schemeClr val="bg1"/>
                </a:solidFill>
                <a:latin typeface="나눔명조 ExtraBold" pitchFamily="18" charset="-127"/>
                <a:ea typeface="나눔명조 ExtraBold" pitchFamily="18" charset="-127"/>
              </a:endParaRPr>
            </a:p>
          </p:txBody>
        </p:sp>
      </p:grpSp>
      <p:pic>
        <p:nvPicPr>
          <p:cNvPr id="3" name="그림 2">
            <a:extLst>
              <a:ext uri="{FF2B5EF4-FFF2-40B4-BE49-F238E27FC236}">
                <a16:creationId xmlns:a16="http://schemas.microsoft.com/office/drawing/2014/main" id="{2CAAE283-7927-42BD-AFFD-456C074ABA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45" y="3643941"/>
            <a:ext cx="2290829" cy="2980455"/>
          </a:xfrm>
          <a:prstGeom prst="rect">
            <a:avLst/>
          </a:prstGeom>
        </p:spPr>
      </p:pic>
      <p:sp>
        <p:nvSpPr>
          <p:cNvPr id="2" name="TextBox 1">
            <a:extLst>
              <a:ext uri="{FF2B5EF4-FFF2-40B4-BE49-F238E27FC236}">
                <a16:creationId xmlns:a16="http://schemas.microsoft.com/office/drawing/2014/main" id="{2638EA2F-94C5-4ECC-924E-966D234811E1}"/>
              </a:ext>
            </a:extLst>
          </p:cNvPr>
          <p:cNvSpPr txBox="1"/>
          <p:nvPr/>
        </p:nvSpPr>
        <p:spPr>
          <a:xfrm>
            <a:off x="4016896" y="980728"/>
            <a:ext cx="969757" cy="292388"/>
          </a:xfrm>
          <a:prstGeom prst="rect">
            <a:avLst/>
          </a:prstGeom>
          <a:noFill/>
        </p:spPr>
        <p:txBody>
          <a:bodyPr wrap="square" rtlCol="0">
            <a:spAutoFit/>
          </a:bodyPr>
          <a:lstStyle/>
          <a:p>
            <a:r>
              <a:rPr lang="en-US" altLang="ko-KR" sz="1300" baseline="30000" dirty="0"/>
              <a:t>1st</a:t>
            </a:r>
            <a:r>
              <a:rPr lang="en-US" altLang="ko-KR" sz="1300" dirty="0"/>
              <a:t> check</a:t>
            </a:r>
            <a:endParaRPr lang="ko-KR" altLang="en-US" sz="1300" dirty="0"/>
          </a:p>
        </p:txBody>
      </p:sp>
      <p:sp>
        <p:nvSpPr>
          <p:cNvPr id="33" name="TextBox 32">
            <a:extLst>
              <a:ext uri="{FF2B5EF4-FFF2-40B4-BE49-F238E27FC236}">
                <a16:creationId xmlns:a16="http://schemas.microsoft.com/office/drawing/2014/main" id="{C2B1FD57-E59A-4184-B6DE-2259EE33C12D}"/>
              </a:ext>
            </a:extLst>
          </p:cNvPr>
          <p:cNvSpPr txBox="1"/>
          <p:nvPr/>
        </p:nvSpPr>
        <p:spPr>
          <a:xfrm>
            <a:off x="3940822" y="3029109"/>
            <a:ext cx="969757" cy="292388"/>
          </a:xfrm>
          <a:prstGeom prst="rect">
            <a:avLst/>
          </a:prstGeom>
          <a:noFill/>
        </p:spPr>
        <p:txBody>
          <a:bodyPr wrap="square" rtlCol="0">
            <a:spAutoFit/>
          </a:bodyPr>
          <a:lstStyle/>
          <a:p>
            <a:pPr algn="ctr"/>
            <a:r>
              <a:rPr lang="en-US" altLang="ko-KR" sz="1300" spc="-150" baseline="30000" dirty="0"/>
              <a:t>2nd</a:t>
            </a:r>
            <a:r>
              <a:rPr lang="en-US" altLang="ko-KR" sz="1300" spc="-150" dirty="0"/>
              <a:t> check</a:t>
            </a:r>
            <a:endParaRPr lang="ko-KR" altLang="en-US" sz="1300" spc="-150" dirty="0"/>
          </a:p>
        </p:txBody>
      </p:sp>
      <p:sp>
        <p:nvSpPr>
          <p:cNvPr id="34" name="TextBox 33">
            <a:extLst>
              <a:ext uri="{FF2B5EF4-FFF2-40B4-BE49-F238E27FC236}">
                <a16:creationId xmlns:a16="http://schemas.microsoft.com/office/drawing/2014/main" id="{5FBB0F56-0EE4-466B-8211-1F551F4B5938}"/>
              </a:ext>
            </a:extLst>
          </p:cNvPr>
          <p:cNvSpPr txBox="1"/>
          <p:nvPr/>
        </p:nvSpPr>
        <p:spPr>
          <a:xfrm>
            <a:off x="3940822" y="1994602"/>
            <a:ext cx="1550618" cy="292388"/>
          </a:xfrm>
          <a:prstGeom prst="rect">
            <a:avLst/>
          </a:prstGeom>
          <a:noFill/>
        </p:spPr>
        <p:txBody>
          <a:bodyPr wrap="square" rtlCol="0">
            <a:spAutoFit/>
          </a:bodyPr>
          <a:lstStyle/>
          <a:p>
            <a:r>
              <a:rPr lang="en-US" altLang="ko-KR" sz="1300" spc="-150" dirty="0" err="1"/>
              <a:t>Wash&amp;Processing</a:t>
            </a:r>
            <a:endParaRPr lang="ko-KR" altLang="en-US" sz="1300" spc="-150" dirty="0"/>
          </a:p>
        </p:txBody>
      </p:sp>
      <p:sp>
        <p:nvSpPr>
          <p:cNvPr id="35" name="TextBox 34">
            <a:extLst>
              <a:ext uri="{FF2B5EF4-FFF2-40B4-BE49-F238E27FC236}">
                <a16:creationId xmlns:a16="http://schemas.microsoft.com/office/drawing/2014/main" id="{0685BC00-BCC9-4157-A6D4-92A0758D669F}"/>
              </a:ext>
            </a:extLst>
          </p:cNvPr>
          <p:cNvSpPr txBox="1"/>
          <p:nvPr/>
        </p:nvSpPr>
        <p:spPr>
          <a:xfrm>
            <a:off x="3972149" y="4063616"/>
            <a:ext cx="969757" cy="292388"/>
          </a:xfrm>
          <a:prstGeom prst="rect">
            <a:avLst/>
          </a:prstGeom>
          <a:noFill/>
        </p:spPr>
        <p:txBody>
          <a:bodyPr wrap="square" rtlCol="0">
            <a:spAutoFit/>
          </a:bodyPr>
          <a:lstStyle/>
          <a:p>
            <a:r>
              <a:rPr lang="en-US" altLang="ko-KR" sz="1300" spc="-150" dirty="0"/>
              <a:t>Last check</a:t>
            </a:r>
            <a:endParaRPr lang="ko-KR" altLang="en-US" sz="1300" spc="-150" dirty="0"/>
          </a:p>
        </p:txBody>
      </p:sp>
      <p:sp>
        <p:nvSpPr>
          <p:cNvPr id="36" name="TextBox 35">
            <a:extLst>
              <a:ext uri="{FF2B5EF4-FFF2-40B4-BE49-F238E27FC236}">
                <a16:creationId xmlns:a16="http://schemas.microsoft.com/office/drawing/2014/main" id="{C5BA3F07-C8E2-4102-B98F-D5030A0839DA}"/>
              </a:ext>
            </a:extLst>
          </p:cNvPr>
          <p:cNvSpPr txBox="1"/>
          <p:nvPr/>
        </p:nvSpPr>
        <p:spPr>
          <a:xfrm>
            <a:off x="4035766" y="5098123"/>
            <a:ext cx="969757" cy="292388"/>
          </a:xfrm>
          <a:prstGeom prst="rect">
            <a:avLst/>
          </a:prstGeom>
          <a:noFill/>
        </p:spPr>
        <p:txBody>
          <a:bodyPr wrap="square" rtlCol="0">
            <a:spAutoFit/>
          </a:bodyPr>
          <a:lstStyle/>
          <a:p>
            <a:r>
              <a:rPr lang="en-US" altLang="ko-KR" sz="1300" spc="-150" dirty="0"/>
              <a:t>Packing</a:t>
            </a:r>
            <a:endParaRPr lang="ko-KR" altLang="en-US" sz="1300" spc="-150" dirty="0"/>
          </a:p>
        </p:txBody>
      </p:sp>
      <p:sp>
        <p:nvSpPr>
          <p:cNvPr id="37" name="TextBox 36">
            <a:extLst>
              <a:ext uri="{FF2B5EF4-FFF2-40B4-BE49-F238E27FC236}">
                <a16:creationId xmlns:a16="http://schemas.microsoft.com/office/drawing/2014/main" id="{A736EC88-7026-49ED-8907-10032CBA8EBB}"/>
              </a:ext>
            </a:extLst>
          </p:cNvPr>
          <p:cNvSpPr txBox="1"/>
          <p:nvPr/>
        </p:nvSpPr>
        <p:spPr>
          <a:xfrm>
            <a:off x="4080730" y="6132630"/>
            <a:ext cx="969757" cy="292388"/>
          </a:xfrm>
          <a:prstGeom prst="rect">
            <a:avLst/>
          </a:prstGeom>
          <a:noFill/>
        </p:spPr>
        <p:txBody>
          <a:bodyPr wrap="square" rtlCol="0">
            <a:spAutoFit/>
          </a:bodyPr>
          <a:lstStyle/>
          <a:p>
            <a:r>
              <a:rPr lang="en-US" altLang="ko-KR" sz="1300" spc="-150" dirty="0"/>
              <a:t>Delivery</a:t>
            </a:r>
            <a:endParaRPr lang="ko-KR" altLang="en-US" sz="1300" spc="-150" dirty="0"/>
          </a:p>
        </p:txBody>
      </p:sp>
    </p:spTree>
    <p:extLst>
      <p:ext uri="{BB962C8B-B14F-4D97-AF65-F5344CB8AC3E}">
        <p14:creationId xmlns:p14="http://schemas.microsoft.com/office/powerpoint/2010/main" val="2735988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298722" y="2646929"/>
            <a:ext cx="1960793" cy="707886"/>
          </a:xfrm>
          <a:prstGeom prst="rect">
            <a:avLst/>
          </a:prstGeom>
          <a:noFill/>
        </p:spPr>
        <p:txBody>
          <a:bodyPr wrap="none" rtlCol="0">
            <a:spAutoFit/>
          </a:bodyPr>
          <a:lstStyle/>
          <a:p>
            <a:pPr algn="ctr"/>
            <a:r>
              <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핵심역량</a:t>
            </a:r>
            <a:endPar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pPr algn="ctr"/>
            <a:r>
              <a:rPr lang="en-US" altLang="ko-KR" sz="16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Core competencies</a:t>
            </a:r>
            <a:endParaRPr lang="ko-KR" altLang="en-US" sz="1600" spc="-15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pic>
        <p:nvPicPr>
          <p:cNvPr id="51" name="그림 50" descr="KakaoTalk_20170314_102616591.jpg"/>
          <p:cNvPicPr>
            <a:picLocks noChangeAspect="1"/>
          </p:cNvPicPr>
          <p:nvPr/>
        </p:nvPicPr>
        <p:blipFill>
          <a:blip r:embed="rId3" cstate="print"/>
          <a:stretch>
            <a:fillRect/>
          </a:stretch>
        </p:blipFill>
        <p:spPr>
          <a:xfrm>
            <a:off x="0" y="4357694"/>
            <a:ext cx="2452670" cy="1701099"/>
          </a:xfrm>
          <a:prstGeom prst="rect">
            <a:avLst/>
          </a:prstGeom>
        </p:spPr>
      </p:pic>
      <p:graphicFrame>
        <p:nvGraphicFramePr>
          <p:cNvPr id="3" name="다이어그램 2">
            <a:extLst>
              <a:ext uri="{FF2B5EF4-FFF2-40B4-BE49-F238E27FC236}">
                <a16:creationId xmlns:a16="http://schemas.microsoft.com/office/drawing/2014/main" id="{C9EFCB16-EE24-40BE-AFB2-11C44811A930}"/>
              </a:ext>
            </a:extLst>
          </p:cNvPr>
          <p:cNvGraphicFramePr/>
          <p:nvPr>
            <p:extLst>
              <p:ext uri="{D42A27DB-BD31-4B8C-83A1-F6EECF244321}">
                <p14:modId xmlns:p14="http://schemas.microsoft.com/office/powerpoint/2010/main" val="3182553426"/>
              </p:ext>
            </p:extLst>
          </p:nvPr>
        </p:nvGraphicFramePr>
        <p:xfrm>
          <a:off x="2432720" y="404664"/>
          <a:ext cx="7429657" cy="66005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6870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5" descr="넓은화살표"/>
          <p:cNvPicPr>
            <a:picLocks noChangeAspect="1" noChangeArrowheads="1"/>
          </p:cNvPicPr>
          <p:nvPr/>
        </p:nvPicPr>
        <p:blipFill>
          <a:blip r:embed="rId2" cstate="print"/>
          <a:srcRect/>
          <a:stretch>
            <a:fillRect/>
          </a:stretch>
        </p:blipFill>
        <p:spPr bwMode="auto">
          <a:xfrm flipV="1">
            <a:off x="5048652" y="1080035"/>
            <a:ext cx="4535488" cy="1982788"/>
          </a:xfrm>
          <a:prstGeom prst="rect">
            <a:avLst/>
          </a:prstGeom>
          <a:noFill/>
          <a:ln w="9525">
            <a:noFill/>
            <a:miter lim="800000"/>
            <a:headEnd/>
            <a:tailEnd/>
          </a:ln>
        </p:spPr>
      </p:pic>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151089" y="2472725"/>
            <a:ext cx="2894708" cy="646331"/>
          </a:xfrm>
          <a:prstGeom prst="rect">
            <a:avLst/>
          </a:prstGeom>
          <a:noFill/>
        </p:spPr>
        <p:txBody>
          <a:bodyPr wrap="square" rtlCol="0">
            <a:spAutoFit/>
          </a:bodyPr>
          <a:lstStyle/>
          <a:p>
            <a:pPr algn="ctr"/>
            <a:r>
              <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주요실적</a:t>
            </a:r>
            <a:r>
              <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&amp;</a:t>
            </a:r>
            <a:r>
              <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목표</a:t>
            </a:r>
            <a:endPar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pPr algn="ctr"/>
            <a:r>
              <a:rPr lang="en-US" altLang="ko-KR" sz="1200" spc="-150" dirty="0">
                <a:solidFill>
                  <a:schemeClr val="tx1">
                    <a:lumMod val="95000"/>
                    <a:lumOff val="5000"/>
                  </a:schemeClr>
                </a:solidFill>
                <a:latin typeface="나눔고딕 ExtraBold" panose="020D0904000000000000" pitchFamily="50" charset="-127"/>
                <a:ea typeface="나눔고딕 ExtraBold" panose="020D0904000000000000" pitchFamily="50" charset="-127"/>
              </a:rPr>
              <a:t>Major accomplishment&amp; Target</a:t>
            </a:r>
            <a:endParaRPr lang="ko-KR" altLang="en-US" sz="1200" spc="-15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64896" y="1629652"/>
            <a:ext cx="2103326" cy="2066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861040" y="2350705"/>
            <a:ext cx="1653037" cy="738664"/>
          </a:xfrm>
          <a:prstGeom prst="rect">
            <a:avLst/>
          </a:prstGeom>
          <a:noFill/>
        </p:spPr>
        <p:txBody>
          <a:bodyPr wrap="square" rtlCol="0">
            <a:spAutoFit/>
          </a:bodyPr>
          <a:lstStyle/>
          <a:p>
            <a:pPr algn="ctr"/>
            <a:r>
              <a:rPr lang="en-US" altLang="ko-KR" sz="1400" dirty="0">
                <a:latin typeface="나눔고딕 ExtraBold" panose="020D0904000000000000" pitchFamily="50" charset="-127"/>
                <a:ea typeface="나눔고딕 ExtraBold" panose="020D0904000000000000" pitchFamily="50" charset="-127"/>
              </a:rPr>
              <a:t>20</a:t>
            </a:r>
            <a:r>
              <a:rPr lang="ko-KR" altLang="en-US" sz="1400" dirty="0">
                <a:latin typeface="나눔고딕 ExtraBold" panose="020D0904000000000000" pitchFamily="50" charset="-127"/>
                <a:ea typeface="나눔고딕 ExtraBold" panose="020D0904000000000000" pitchFamily="50" charset="-127"/>
              </a:rPr>
              <a:t>억시설투자</a:t>
            </a:r>
            <a:r>
              <a:rPr lang="en-US" altLang="ko-KR" sz="1400" dirty="0">
                <a:latin typeface="나눔고딕 ExtraBold" panose="020D0904000000000000" pitchFamily="50" charset="-127"/>
                <a:ea typeface="나눔고딕 ExtraBold" panose="020D0904000000000000" pitchFamily="50" charset="-127"/>
              </a:rPr>
              <a:t>($2Billion Invest)</a:t>
            </a:r>
            <a:endParaRPr lang="ko-KR" altLang="en-US" sz="1400" dirty="0">
              <a:latin typeface="나눔고딕 ExtraBold" panose="020D0904000000000000" pitchFamily="50" charset="-127"/>
              <a:ea typeface="나눔고딕 ExtraBold" panose="020D0904000000000000" pitchFamily="50" charset="-127"/>
            </a:endParaRPr>
          </a:p>
        </p:txBody>
      </p:sp>
      <p:sp>
        <p:nvSpPr>
          <p:cNvPr id="75" name="직사각형 74"/>
          <p:cNvSpPr/>
          <p:nvPr/>
        </p:nvSpPr>
        <p:spPr>
          <a:xfrm>
            <a:off x="2524108" y="142852"/>
            <a:ext cx="7252289" cy="903193"/>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TextBox 76"/>
          <p:cNvSpPr txBox="1"/>
          <p:nvPr/>
        </p:nvSpPr>
        <p:spPr>
          <a:xfrm>
            <a:off x="2574222" y="233927"/>
            <a:ext cx="7215238" cy="623248"/>
          </a:xfrm>
          <a:prstGeom prst="rect">
            <a:avLst/>
          </a:prstGeom>
          <a:noFill/>
        </p:spPr>
        <p:txBody>
          <a:bodyPr wrap="square" rtlCol="0">
            <a:spAutoFit/>
          </a:bodyPr>
          <a:lstStyle/>
          <a:p>
            <a:pPr algn="ctr"/>
            <a:r>
              <a:rPr lang="ko-KR" altLang="en-US" sz="1200" b="1" dirty="0">
                <a:solidFill>
                  <a:schemeClr val="tx1">
                    <a:lumMod val="95000"/>
                    <a:lumOff val="5000"/>
                  </a:schemeClr>
                </a:solidFill>
                <a:latin typeface="+mj-ea"/>
                <a:ea typeface="+mj-ea"/>
              </a:rPr>
              <a:t>임가공 및 직영 판매매출 </a:t>
            </a:r>
            <a:r>
              <a:rPr lang="en-US" altLang="ko-KR" sz="1200" b="1" dirty="0">
                <a:solidFill>
                  <a:srgbClr val="FF0000"/>
                </a:solidFill>
                <a:latin typeface="+mj-ea"/>
                <a:ea typeface="+mj-ea"/>
              </a:rPr>
              <a:t>80</a:t>
            </a:r>
            <a:r>
              <a:rPr lang="ko-KR" altLang="en-US" sz="1200" b="1" dirty="0">
                <a:solidFill>
                  <a:srgbClr val="FF0000"/>
                </a:solidFill>
                <a:latin typeface="+mj-ea"/>
                <a:ea typeface="+mj-ea"/>
              </a:rPr>
              <a:t>억</a:t>
            </a:r>
            <a:r>
              <a:rPr lang="en-US" altLang="ko-KR" sz="1050" b="1" dirty="0">
                <a:solidFill>
                  <a:srgbClr val="FF0000"/>
                </a:solidFill>
                <a:latin typeface="+mj-ea"/>
                <a:ea typeface="+mj-ea"/>
              </a:rPr>
              <a:t>($8billion)</a:t>
            </a:r>
            <a:r>
              <a:rPr lang="ko-KR" altLang="en-US" sz="1050" b="1" dirty="0">
                <a:solidFill>
                  <a:srgbClr val="FF0000"/>
                </a:solidFill>
                <a:latin typeface="+mj-ea"/>
                <a:ea typeface="+mj-ea"/>
              </a:rPr>
              <a:t> </a:t>
            </a:r>
            <a:r>
              <a:rPr lang="ko-KR" altLang="en-US" sz="1200" b="1" dirty="0">
                <a:solidFill>
                  <a:srgbClr val="FF0000"/>
                </a:solidFill>
                <a:latin typeface="+mj-ea"/>
                <a:ea typeface="+mj-ea"/>
              </a:rPr>
              <a:t>판매가 </a:t>
            </a:r>
            <a:r>
              <a:rPr lang="en-US" altLang="ko-KR" sz="1200" b="1" dirty="0">
                <a:solidFill>
                  <a:srgbClr val="FF0000"/>
                </a:solidFill>
                <a:latin typeface="+mj-ea"/>
                <a:ea typeface="+mj-ea"/>
              </a:rPr>
              <a:t>300</a:t>
            </a:r>
            <a:r>
              <a:rPr lang="ko-KR" altLang="en-US" sz="1200" b="1" dirty="0">
                <a:solidFill>
                  <a:srgbClr val="FF0000"/>
                </a:solidFill>
                <a:latin typeface="+mj-ea"/>
                <a:ea typeface="+mj-ea"/>
              </a:rPr>
              <a:t>억</a:t>
            </a:r>
            <a:r>
              <a:rPr lang="en-US" altLang="ko-KR" sz="1050" b="1" dirty="0">
                <a:solidFill>
                  <a:srgbClr val="FF0000"/>
                </a:solidFill>
                <a:latin typeface="+mj-ea"/>
                <a:ea typeface="+mj-ea"/>
              </a:rPr>
              <a:t>($30billion)</a:t>
            </a:r>
            <a:r>
              <a:rPr lang="ko-KR" altLang="en-US" sz="1050" b="1" dirty="0">
                <a:solidFill>
                  <a:schemeClr val="tx1">
                    <a:lumMod val="95000"/>
                    <a:lumOff val="5000"/>
                  </a:schemeClr>
                </a:solidFill>
                <a:latin typeface="+mj-ea"/>
                <a:ea typeface="+mj-ea"/>
              </a:rPr>
              <a:t> </a:t>
            </a:r>
            <a:r>
              <a:rPr lang="en-US" altLang="ko-KR" sz="1200" b="1" dirty="0">
                <a:solidFill>
                  <a:schemeClr val="tx1">
                    <a:lumMod val="95000"/>
                    <a:lumOff val="5000"/>
                  </a:schemeClr>
                </a:solidFill>
                <a:latin typeface="+mj-ea"/>
                <a:ea typeface="+mj-ea"/>
              </a:rPr>
              <a:t>/</a:t>
            </a:r>
            <a:r>
              <a:rPr lang="ko-KR" altLang="en-US" sz="1200" b="1" dirty="0">
                <a:solidFill>
                  <a:schemeClr val="tx1">
                    <a:lumMod val="95000"/>
                    <a:lumOff val="5000"/>
                  </a:schemeClr>
                </a:solidFill>
                <a:latin typeface="+mj-ea"/>
                <a:ea typeface="+mj-ea"/>
              </a:rPr>
              <a:t>거래업체 </a:t>
            </a:r>
            <a:r>
              <a:rPr lang="en-US" altLang="ko-KR" sz="1200" b="1" dirty="0">
                <a:solidFill>
                  <a:srgbClr val="FF0000"/>
                </a:solidFill>
                <a:latin typeface="+mj-ea"/>
                <a:ea typeface="+mj-ea"/>
              </a:rPr>
              <a:t>25</a:t>
            </a:r>
            <a:r>
              <a:rPr lang="ko-KR" altLang="en-US" sz="1200" b="1" dirty="0">
                <a:solidFill>
                  <a:srgbClr val="FF0000"/>
                </a:solidFill>
                <a:latin typeface="+mj-ea"/>
                <a:ea typeface="+mj-ea"/>
              </a:rPr>
              <a:t>개</a:t>
            </a:r>
            <a:r>
              <a:rPr lang="ko-KR" altLang="en-US" sz="1200" b="1" dirty="0">
                <a:solidFill>
                  <a:schemeClr val="tx1">
                    <a:lumMod val="95000"/>
                    <a:lumOff val="5000"/>
                  </a:schemeClr>
                </a:solidFill>
                <a:latin typeface="+mj-ea"/>
                <a:ea typeface="+mj-ea"/>
              </a:rPr>
              <a:t> 섬유전문기업</a:t>
            </a:r>
            <a:endParaRPr lang="en-US" altLang="ko-KR" sz="1200" b="1" dirty="0">
              <a:solidFill>
                <a:schemeClr val="tx1">
                  <a:lumMod val="95000"/>
                  <a:lumOff val="5000"/>
                </a:schemeClr>
              </a:solidFill>
              <a:latin typeface="+mj-ea"/>
              <a:ea typeface="+mj-ea"/>
            </a:endParaRPr>
          </a:p>
          <a:p>
            <a:pPr algn="ctr"/>
            <a:endParaRPr lang="en-US" altLang="ko-KR" sz="1200" b="1" dirty="0">
              <a:solidFill>
                <a:schemeClr val="tx1">
                  <a:lumMod val="95000"/>
                  <a:lumOff val="5000"/>
                </a:schemeClr>
              </a:solidFill>
              <a:latin typeface="+mj-ea"/>
              <a:ea typeface="+mj-ea"/>
            </a:endParaRPr>
          </a:p>
          <a:p>
            <a:r>
              <a:rPr lang="en-US" altLang="ko-KR" sz="1050" dirty="0">
                <a:solidFill>
                  <a:schemeClr val="tx1">
                    <a:lumMod val="95000"/>
                    <a:lumOff val="5000"/>
                  </a:schemeClr>
                </a:solidFill>
                <a:latin typeface="+mj-ea"/>
                <a:ea typeface="+mj-ea"/>
              </a:rPr>
              <a:t>(Foundry sales 8billions-selling price about 30billions/Business line 25 </a:t>
            </a:r>
            <a:r>
              <a:rPr lang="en-US" altLang="ko-KR" sz="1050" dirty="0" err="1">
                <a:solidFill>
                  <a:schemeClr val="tx1">
                    <a:lumMod val="95000"/>
                    <a:lumOff val="5000"/>
                  </a:schemeClr>
                </a:solidFill>
                <a:latin typeface="+mj-ea"/>
                <a:ea typeface="+mj-ea"/>
              </a:rPr>
              <a:t>comany</a:t>
            </a:r>
            <a:r>
              <a:rPr lang="en-US" altLang="ko-KR" sz="1050" dirty="0">
                <a:solidFill>
                  <a:schemeClr val="tx1">
                    <a:lumMod val="95000"/>
                    <a:lumOff val="5000"/>
                  </a:schemeClr>
                </a:solidFill>
                <a:latin typeface="+mj-ea"/>
                <a:ea typeface="+mj-ea"/>
              </a:rPr>
              <a:t> of The textile industry expertise)</a:t>
            </a:r>
            <a:endParaRPr lang="ko-KR" altLang="en-US" sz="1050" dirty="0">
              <a:solidFill>
                <a:schemeClr val="tx1">
                  <a:lumMod val="95000"/>
                  <a:lumOff val="5000"/>
                </a:schemeClr>
              </a:solidFill>
              <a:latin typeface="+mj-ea"/>
              <a:ea typeface="+mj-ea"/>
            </a:endParaRPr>
          </a:p>
        </p:txBody>
      </p:sp>
      <p:pic>
        <p:nvPicPr>
          <p:cNvPr id="79" name="Picture 2" descr="D:\자료\다이어그램\이미지\그림391.png"/>
          <p:cNvPicPr>
            <a:picLocks noChangeAspect="1" noChangeArrowheads="1"/>
          </p:cNvPicPr>
          <p:nvPr/>
        </p:nvPicPr>
        <p:blipFill>
          <a:blip r:embed="rId5" cstate="print"/>
          <a:srcRect/>
          <a:stretch>
            <a:fillRect/>
          </a:stretch>
        </p:blipFill>
        <p:spPr bwMode="auto">
          <a:xfrm>
            <a:off x="5602322" y="1945850"/>
            <a:ext cx="1143008" cy="813176"/>
          </a:xfrm>
          <a:prstGeom prst="rect">
            <a:avLst/>
          </a:prstGeom>
          <a:noFill/>
        </p:spPr>
      </p:pic>
      <p:pic>
        <p:nvPicPr>
          <p:cNvPr id="80" name="Picture 2" descr="D:\자료\다이어그램\이미지\그림391.png"/>
          <p:cNvPicPr>
            <a:picLocks noChangeAspect="1" noChangeArrowheads="1"/>
          </p:cNvPicPr>
          <p:nvPr/>
        </p:nvPicPr>
        <p:blipFill>
          <a:blip r:embed="rId5" cstate="print"/>
          <a:srcRect/>
          <a:stretch>
            <a:fillRect/>
          </a:stretch>
        </p:blipFill>
        <p:spPr bwMode="auto">
          <a:xfrm>
            <a:off x="8045813" y="1941813"/>
            <a:ext cx="1117358" cy="813176"/>
          </a:xfrm>
          <a:prstGeom prst="rect">
            <a:avLst/>
          </a:prstGeom>
          <a:noFill/>
        </p:spPr>
      </p:pic>
      <p:pic>
        <p:nvPicPr>
          <p:cNvPr id="81" name="Picture 2" descr="D:\자료\다이어그램\이미지\그림391.png"/>
          <p:cNvPicPr>
            <a:picLocks noChangeAspect="1" noChangeArrowheads="1"/>
          </p:cNvPicPr>
          <p:nvPr/>
        </p:nvPicPr>
        <p:blipFill>
          <a:blip r:embed="rId5" cstate="print"/>
          <a:srcRect/>
          <a:stretch>
            <a:fillRect/>
          </a:stretch>
        </p:blipFill>
        <p:spPr bwMode="auto">
          <a:xfrm>
            <a:off x="6820131" y="1938349"/>
            <a:ext cx="1126478" cy="813176"/>
          </a:xfrm>
          <a:prstGeom prst="rect">
            <a:avLst/>
          </a:prstGeom>
          <a:noFill/>
        </p:spPr>
      </p:pic>
      <p:sp>
        <p:nvSpPr>
          <p:cNvPr id="82" name="TextBox 81"/>
          <p:cNvSpPr txBox="1"/>
          <p:nvPr/>
        </p:nvSpPr>
        <p:spPr>
          <a:xfrm>
            <a:off x="5546438" y="2029108"/>
            <a:ext cx="1254775" cy="438582"/>
          </a:xfrm>
          <a:prstGeom prst="rect">
            <a:avLst/>
          </a:prstGeom>
          <a:noFill/>
        </p:spPr>
        <p:txBody>
          <a:bodyPr wrap="square" rtlCol="0">
            <a:spAutoFit/>
          </a:bodyPr>
          <a:lstStyle/>
          <a:p>
            <a:pPr algn="ctr"/>
            <a:r>
              <a:rPr lang="en-US" altLang="ko-KR" sz="1050" b="1" dirty="0">
                <a:latin typeface="나눔명조" panose="02020603020101020101" pitchFamily="18" charset="-127"/>
                <a:ea typeface="나눔명조" panose="02020603020101020101" pitchFamily="18" charset="-127"/>
              </a:rPr>
              <a:t>OEM</a:t>
            </a:r>
          </a:p>
          <a:p>
            <a:pPr algn="ctr"/>
            <a:r>
              <a:rPr lang="en-US" altLang="ko-KR" sz="1050" b="1" dirty="0">
                <a:latin typeface="나눔명조" panose="02020603020101020101" pitchFamily="18" charset="-127"/>
                <a:ea typeface="나눔명조" panose="02020603020101020101" pitchFamily="18" charset="-127"/>
              </a:rPr>
              <a:t>40</a:t>
            </a:r>
            <a:r>
              <a:rPr lang="ko-KR" altLang="en-US" sz="1050" b="1" dirty="0">
                <a:latin typeface="나눔명조" panose="02020603020101020101" pitchFamily="18" charset="-127"/>
                <a:ea typeface="나눔명조" panose="02020603020101020101" pitchFamily="18" charset="-127"/>
              </a:rPr>
              <a:t>억</a:t>
            </a:r>
            <a:r>
              <a:rPr lang="en-US" altLang="ko-KR" sz="1050" b="1" dirty="0">
                <a:latin typeface="나눔명조" panose="02020603020101020101" pitchFamily="18" charset="-127"/>
                <a:ea typeface="나눔명조" panose="02020603020101020101" pitchFamily="18" charset="-127"/>
              </a:rPr>
              <a:t>($4Billion</a:t>
            </a:r>
            <a:r>
              <a:rPr lang="en-US" altLang="ko-KR" sz="1200" b="1" dirty="0">
                <a:latin typeface="나눔명조" panose="02020603020101020101" pitchFamily="18" charset="-127"/>
                <a:ea typeface="나눔명조" panose="02020603020101020101" pitchFamily="18" charset="-127"/>
              </a:rPr>
              <a:t>)</a:t>
            </a:r>
          </a:p>
        </p:txBody>
      </p:sp>
      <p:sp>
        <p:nvSpPr>
          <p:cNvPr id="83" name="TextBox 82"/>
          <p:cNvSpPr txBox="1"/>
          <p:nvPr/>
        </p:nvSpPr>
        <p:spPr>
          <a:xfrm>
            <a:off x="6836001" y="2094184"/>
            <a:ext cx="1093569" cy="592470"/>
          </a:xfrm>
          <a:prstGeom prst="rect">
            <a:avLst/>
          </a:prstGeom>
          <a:noFill/>
        </p:spPr>
        <p:txBody>
          <a:bodyPr wrap="none" rtlCol="0">
            <a:spAutoFit/>
          </a:bodyPr>
          <a:lstStyle/>
          <a:p>
            <a:pPr algn="ctr"/>
            <a:r>
              <a:rPr lang="en-US" altLang="ko-KR" sz="1050" b="1" dirty="0">
                <a:latin typeface="나눔명조" panose="02020603020101020101" pitchFamily="18" charset="-127"/>
                <a:ea typeface="나눔명조" panose="02020603020101020101" pitchFamily="18" charset="-127"/>
              </a:rPr>
              <a:t>OFF-LINE</a:t>
            </a:r>
          </a:p>
          <a:p>
            <a:pPr algn="ctr"/>
            <a:r>
              <a:rPr lang="en-US" altLang="ko-KR" sz="1050" b="1" dirty="0">
                <a:latin typeface="나눔명조" panose="02020603020101020101" pitchFamily="18" charset="-127"/>
                <a:ea typeface="나눔명조" panose="02020603020101020101" pitchFamily="18" charset="-127"/>
              </a:rPr>
              <a:t>20</a:t>
            </a:r>
            <a:r>
              <a:rPr lang="ko-KR" altLang="en-US" sz="1050" b="1" dirty="0">
                <a:latin typeface="나눔명조" panose="02020603020101020101" pitchFamily="18" charset="-127"/>
                <a:ea typeface="나눔명조" panose="02020603020101020101" pitchFamily="18" charset="-127"/>
              </a:rPr>
              <a:t>억</a:t>
            </a:r>
            <a:r>
              <a:rPr lang="en-US" altLang="ko-KR" sz="1050" b="1" dirty="0">
                <a:latin typeface="나눔명조" panose="02020603020101020101" pitchFamily="18" charset="-127"/>
                <a:ea typeface="나눔명조" panose="02020603020101020101" pitchFamily="18" charset="-127"/>
              </a:rPr>
              <a:t>($2Billion</a:t>
            </a:r>
            <a:r>
              <a:rPr lang="en-US" altLang="ko-KR" sz="1100" b="1" dirty="0">
                <a:latin typeface="나눔명조" panose="02020603020101020101" pitchFamily="18" charset="-127"/>
                <a:ea typeface="나눔명조" panose="02020603020101020101" pitchFamily="18" charset="-127"/>
              </a:rPr>
              <a:t>)</a:t>
            </a:r>
          </a:p>
          <a:p>
            <a:pPr algn="ctr"/>
            <a:endParaRPr lang="en-US" altLang="ko-KR" sz="1100" b="1" dirty="0">
              <a:latin typeface="나눔명조" panose="02020603020101020101" pitchFamily="18" charset="-127"/>
              <a:ea typeface="나눔명조" panose="02020603020101020101" pitchFamily="18" charset="-127"/>
            </a:endParaRPr>
          </a:p>
        </p:txBody>
      </p:sp>
      <p:sp>
        <p:nvSpPr>
          <p:cNvPr id="84" name="TextBox 83"/>
          <p:cNvSpPr txBox="1"/>
          <p:nvPr/>
        </p:nvSpPr>
        <p:spPr>
          <a:xfrm>
            <a:off x="8070452" y="2094859"/>
            <a:ext cx="1091966" cy="584775"/>
          </a:xfrm>
          <a:prstGeom prst="rect">
            <a:avLst/>
          </a:prstGeom>
          <a:noFill/>
        </p:spPr>
        <p:txBody>
          <a:bodyPr wrap="none" rtlCol="0">
            <a:spAutoFit/>
          </a:bodyPr>
          <a:lstStyle/>
          <a:p>
            <a:pPr algn="ctr"/>
            <a:r>
              <a:rPr lang="en-US" altLang="ko-KR" sz="1050" b="1" dirty="0">
                <a:latin typeface="나눔명조" panose="02020603020101020101" pitchFamily="18" charset="-127"/>
                <a:ea typeface="나눔명조" panose="02020603020101020101" pitchFamily="18" charset="-127"/>
              </a:rPr>
              <a:t>ON-LINE</a:t>
            </a:r>
          </a:p>
          <a:p>
            <a:pPr algn="ctr"/>
            <a:r>
              <a:rPr lang="en-US" altLang="ko-KR" sz="1050" b="1" dirty="0">
                <a:latin typeface="나눔명조" panose="02020603020101020101" pitchFamily="18" charset="-127"/>
                <a:ea typeface="나눔명조" panose="02020603020101020101" pitchFamily="18" charset="-127"/>
              </a:rPr>
              <a:t>20</a:t>
            </a:r>
            <a:r>
              <a:rPr lang="ko-KR" altLang="en-US" sz="1050" b="1" dirty="0">
                <a:latin typeface="나눔명조" panose="02020603020101020101" pitchFamily="18" charset="-127"/>
                <a:ea typeface="나눔명조" panose="02020603020101020101" pitchFamily="18" charset="-127"/>
              </a:rPr>
              <a:t>억</a:t>
            </a:r>
            <a:r>
              <a:rPr lang="en-US" altLang="ko-KR" sz="1050" b="1" dirty="0">
                <a:latin typeface="나눔명조" panose="02020603020101020101" pitchFamily="18" charset="-127"/>
                <a:ea typeface="나눔명조" panose="02020603020101020101" pitchFamily="18" charset="-127"/>
              </a:rPr>
              <a:t>($2Billion)</a:t>
            </a:r>
          </a:p>
          <a:p>
            <a:pPr algn="ctr"/>
            <a:endParaRPr lang="en-US" altLang="ko-KR" sz="1100" b="1" dirty="0">
              <a:latin typeface="나눔명조" panose="02020603020101020101" pitchFamily="18" charset="-127"/>
              <a:ea typeface="나눔명조" panose="02020603020101020101" pitchFamily="18" charset="-127"/>
            </a:endParaRPr>
          </a:p>
        </p:txBody>
      </p:sp>
      <p:sp>
        <p:nvSpPr>
          <p:cNvPr id="92" name="TextBox 91"/>
          <p:cNvSpPr txBox="1"/>
          <p:nvPr/>
        </p:nvSpPr>
        <p:spPr>
          <a:xfrm>
            <a:off x="2786442" y="4594116"/>
            <a:ext cx="3518912" cy="461665"/>
          </a:xfrm>
          <a:prstGeom prst="rect">
            <a:avLst/>
          </a:prstGeom>
          <a:noFill/>
        </p:spPr>
        <p:txBody>
          <a:bodyPr wrap="none" rtlCol="0">
            <a:spAutoFit/>
          </a:bodyPr>
          <a:lstStyle/>
          <a:p>
            <a:r>
              <a:rPr lang="en-US" altLang="ko-KR" sz="1200" b="1" dirty="0">
                <a:latin typeface="+mj-lt"/>
                <a:ea typeface="나눔명조" panose="02020603020101020101" pitchFamily="18" charset="-127"/>
              </a:rPr>
              <a:t>1. </a:t>
            </a:r>
            <a:r>
              <a:rPr lang="ko-KR" altLang="en-US" sz="1200" b="1" dirty="0">
                <a:latin typeface="+mj-lt"/>
                <a:ea typeface="나눔명조" panose="02020603020101020101" pitchFamily="18" charset="-127"/>
              </a:rPr>
              <a:t>기존거래선 </a:t>
            </a:r>
            <a:r>
              <a:rPr lang="en-US" altLang="ko-KR" sz="1200" b="1" dirty="0">
                <a:latin typeface="+mj-lt"/>
                <a:ea typeface="나눔명조" panose="02020603020101020101" pitchFamily="18" charset="-127"/>
              </a:rPr>
              <a:t>: </a:t>
            </a:r>
            <a:r>
              <a:rPr lang="ko-KR" altLang="en-US" sz="1200" b="1" dirty="0">
                <a:latin typeface="+mj-lt"/>
                <a:ea typeface="나눔명조" panose="02020603020101020101" pitchFamily="18" charset="-127"/>
              </a:rPr>
              <a:t>창업 </a:t>
            </a:r>
            <a:r>
              <a:rPr lang="en-US" altLang="ko-KR" sz="1200" b="1" dirty="0">
                <a:latin typeface="+mj-lt"/>
                <a:ea typeface="나눔명조" panose="02020603020101020101" pitchFamily="18" charset="-127"/>
              </a:rPr>
              <a:t>~</a:t>
            </a:r>
            <a:r>
              <a:rPr lang="ko-KR" altLang="en-US" sz="1200" b="1" dirty="0">
                <a:latin typeface="+mj-lt"/>
                <a:ea typeface="나눔명조" panose="02020603020101020101" pitchFamily="18" charset="-127"/>
              </a:rPr>
              <a:t> 현재까지 사업 파트너 관계</a:t>
            </a:r>
            <a:endParaRPr lang="en-US" altLang="ko-KR" sz="1200" b="1" dirty="0">
              <a:latin typeface="+mj-lt"/>
              <a:ea typeface="나눔명조" panose="02020603020101020101" pitchFamily="18" charset="-127"/>
            </a:endParaRPr>
          </a:p>
          <a:p>
            <a:r>
              <a:rPr lang="en-US" altLang="ko-KR" sz="1200" dirty="0">
                <a:latin typeface="+mj-lt"/>
                <a:ea typeface="나눔명조" panose="02020603020101020101" pitchFamily="18" charset="-127"/>
              </a:rPr>
              <a:t>(Existing biz line : Maintain continue biz-line)</a:t>
            </a:r>
          </a:p>
        </p:txBody>
      </p:sp>
      <p:sp>
        <p:nvSpPr>
          <p:cNvPr id="93" name="TextBox 92"/>
          <p:cNvSpPr txBox="1"/>
          <p:nvPr/>
        </p:nvSpPr>
        <p:spPr>
          <a:xfrm>
            <a:off x="2795847" y="5021257"/>
            <a:ext cx="4286280" cy="461665"/>
          </a:xfrm>
          <a:prstGeom prst="rect">
            <a:avLst/>
          </a:prstGeom>
          <a:noFill/>
        </p:spPr>
        <p:txBody>
          <a:bodyPr wrap="square" rtlCol="0">
            <a:spAutoFit/>
          </a:bodyPr>
          <a:lstStyle/>
          <a:p>
            <a:r>
              <a:rPr lang="en-US" altLang="ko-KR" sz="1200" b="1" dirty="0">
                <a:latin typeface="+mj-lt"/>
                <a:ea typeface="나눔명조" panose="02020603020101020101" pitchFamily="18" charset="-127"/>
              </a:rPr>
              <a:t>2. </a:t>
            </a:r>
            <a:r>
              <a:rPr lang="ko-KR" altLang="en-US" sz="1200" b="1" dirty="0">
                <a:latin typeface="+mj-lt"/>
                <a:ea typeface="나눔명조" panose="02020603020101020101" pitchFamily="18" charset="-127"/>
              </a:rPr>
              <a:t>신규거래선 </a:t>
            </a:r>
            <a:r>
              <a:rPr lang="en-US" altLang="ko-KR" sz="1200" b="1" dirty="0">
                <a:latin typeface="+mj-lt"/>
                <a:ea typeface="나눔명조" panose="02020603020101020101" pitchFamily="18" charset="-127"/>
              </a:rPr>
              <a:t>: </a:t>
            </a:r>
            <a:r>
              <a:rPr lang="ko-KR" altLang="en-US" sz="1200" b="1" dirty="0">
                <a:latin typeface="+mj-lt"/>
                <a:ea typeface="나눔명조" panose="02020603020101020101" pitchFamily="18" charset="-127"/>
              </a:rPr>
              <a:t>향후 </a:t>
            </a:r>
            <a:r>
              <a:rPr lang="en-US" altLang="ko-KR" sz="1200" b="1" dirty="0">
                <a:latin typeface="+mj-lt"/>
                <a:ea typeface="나눔명조" panose="02020603020101020101" pitchFamily="18" charset="-127"/>
              </a:rPr>
              <a:t>20</a:t>
            </a:r>
            <a:r>
              <a:rPr lang="ko-KR" altLang="en-US" sz="1200" b="1" dirty="0">
                <a:latin typeface="+mj-lt"/>
                <a:ea typeface="나눔명조" panose="02020603020101020101" pitchFamily="18" charset="-127"/>
              </a:rPr>
              <a:t>개 업체 이상 개척</a:t>
            </a:r>
            <a:endParaRPr lang="en-US" altLang="ko-KR" sz="1200" b="1" dirty="0">
              <a:latin typeface="+mj-lt"/>
              <a:ea typeface="나눔명조" panose="02020603020101020101" pitchFamily="18" charset="-127"/>
            </a:endParaRPr>
          </a:p>
          <a:p>
            <a:r>
              <a:rPr lang="en-US" altLang="ko-KR" sz="1200" dirty="0">
                <a:latin typeface="+mj-lt"/>
                <a:ea typeface="나눔명조" panose="02020603020101020101" pitchFamily="18" charset="-127"/>
              </a:rPr>
              <a:t>(New biz line : Future Develop of 10</a:t>
            </a:r>
            <a:r>
              <a:rPr lang="ko-KR" altLang="en-US" sz="1200" dirty="0" err="1">
                <a:latin typeface="+mj-lt"/>
                <a:ea typeface="나눔명조" panose="02020603020101020101" pitchFamily="18" charset="-127"/>
              </a:rPr>
              <a:t>ㅐ</a:t>
            </a:r>
            <a:r>
              <a:rPr lang="ko-KR" altLang="en-US" sz="1200" dirty="0">
                <a:latin typeface="+mj-lt"/>
                <a:ea typeface="나눔명조" panose="02020603020101020101" pitchFamily="18" charset="-127"/>
              </a:rPr>
              <a:t> </a:t>
            </a:r>
            <a:r>
              <a:rPr lang="ko-KR" altLang="en-US" sz="1200" dirty="0" err="1">
                <a:latin typeface="+mj-lt"/>
                <a:ea typeface="나눔명조" panose="02020603020101020101" pitchFamily="18" charset="-127"/>
              </a:rPr>
              <a:t>ㅐ</a:t>
            </a:r>
            <a:r>
              <a:rPr lang="en-US" altLang="ko-KR" sz="1200" dirty="0">
                <a:latin typeface="+mj-lt"/>
                <a:ea typeface="나눔명조" panose="02020603020101020101" pitchFamily="18" charset="-127"/>
              </a:rPr>
              <a:t>biz-line over)</a:t>
            </a:r>
          </a:p>
        </p:txBody>
      </p:sp>
      <p:grpSp>
        <p:nvGrpSpPr>
          <p:cNvPr id="97" name="그룹 96"/>
          <p:cNvGrpSpPr/>
          <p:nvPr/>
        </p:nvGrpSpPr>
        <p:grpSpPr>
          <a:xfrm>
            <a:off x="5770964" y="3025212"/>
            <a:ext cx="3006459" cy="2292935"/>
            <a:chOff x="1835854" y="1605162"/>
            <a:chExt cx="6552570" cy="5544458"/>
          </a:xfrm>
        </p:grpSpPr>
        <p:grpSp>
          <p:nvGrpSpPr>
            <p:cNvPr id="98" name="그룹 97"/>
            <p:cNvGrpSpPr/>
            <p:nvPr/>
          </p:nvGrpSpPr>
          <p:grpSpPr>
            <a:xfrm>
              <a:off x="1835854" y="1605162"/>
              <a:ext cx="6552570" cy="5544458"/>
              <a:chOff x="1835854" y="1605162"/>
              <a:chExt cx="6552570" cy="5544458"/>
            </a:xfrm>
          </p:grpSpPr>
          <p:sp>
            <p:nvSpPr>
              <p:cNvPr id="100" name="타원 99"/>
              <p:cNvSpPr/>
              <p:nvPr/>
            </p:nvSpPr>
            <p:spPr>
              <a:xfrm>
                <a:off x="1835854" y="1605162"/>
                <a:ext cx="5544458" cy="5544458"/>
              </a:xfrm>
              <a:prstGeom prst="ellipse">
                <a:avLst/>
              </a:prstGeom>
              <a:solidFill>
                <a:schemeClr val="accent2"/>
              </a:solidFill>
              <a:ln>
                <a:noFill/>
              </a:ln>
              <a:effectLst>
                <a:outerShdw blurRad="50800" dist="38100" dir="5400000" algn="t" rotWithShape="0">
                  <a:prstClr val="black">
                    <a:alpha val="90000"/>
                  </a:prstClr>
                </a:outerShdw>
              </a:effectLst>
              <a:scene3d>
                <a:camera prst="orthographicFront">
                  <a:rot lat="17099985" lon="0" rev="0"/>
                </a:camera>
                <a:lightRig rig="threePt" dir="t"/>
              </a:scene3d>
              <a:sp3d extrusionH="127000" prstMaterial="plastic">
                <a:bevelT w="38100" h="19050"/>
                <a:bevelB w="38100" h="1905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01" name="타원 100"/>
              <p:cNvSpPr/>
              <p:nvPr/>
            </p:nvSpPr>
            <p:spPr>
              <a:xfrm>
                <a:off x="3630941" y="1844824"/>
                <a:ext cx="4757483" cy="4757483"/>
              </a:xfrm>
              <a:prstGeom prst="ellipse">
                <a:avLst/>
              </a:prstGeom>
              <a:gradFill flip="none" rotWithShape="1">
                <a:gsLst>
                  <a:gs pos="0">
                    <a:schemeClr val="bg1">
                      <a:lumMod val="75000"/>
                    </a:schemeClr>
                  </a:gs>
                  <a:gs pos="100000">
                    <a:schemeClr val="bg1">
                      <a:lumMod val="85000"/>
                    </a:schemeClr>
                  </a:gs>
                </a:gsLst>
                <a:lin ang="16200000" scaled="1"/>
                <a:tileRect/>
              </a:gradFill>
              <a:ln>
                <a:noFill/>
              </a:ln>
              <a:effectLst>
                <a:outerShdw blurRad="215900" algn="ctr" rotWithShape="0">
                  <a:prstClr val="black">
                    <a:alpha val="90000"/>
                  </a:prstClr>
                </a:outerShdw>
              </a:effectLst>
              <a:scene3d>
                <a:camera prst="orthographicFront">
                  <a:rot lat="17099985" lon="0" rev="0"/>
                </a:camera>
                <a:lightRig rig="threePt" dir="t"/>
              </a:scene3d>
              <a:sp3d extrusionH="127000" prstMaterial="plastic">
                <a:bevelT w="38100" h="19050"/>
                <a:bevelB w="38100" h="1905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solidFill>
                    <a:schemeClr val="tx1"/>
                  </a:solidFill>
                </a:endParaRPr>
              </a:p>
            </p:txBody>
          </p:sp>
        </p:grpSp>
        <p:sp>
          <p:nvSpPr>
            <p:cNvPr id="99" name="타원 98"/>
            <p:cNvSpPr/>
            <p:nvPr/>
          </p:nvSpPr>
          <p:spPr>
            <a:xfrm>
              <a:off x="4142777" y="1605162"/>
              <a:ext cx="3733809" cy="3733809"/>
            </a:xfrm>
            <a:prstGeom prst="ellipse">
              <a:avLst/>
            </a:prstGeom>
            <a:gradFill flip="none" rotWithShape="1">
              <a:gsLst>
                <a:gs pos="0">
                  <a:schemeClr val="bg1">
                    <a:lumMod val="85000"/>
                  </a:schemeClr>
                </a:gs>
                <a:gs pos="100000">
                  <a:schemeClr val="bg1">
                    <a:lumMod val="95000"/>
                  </a:schemeClr>
                </a:gs>
              </a:gsLst>
              <a:lin ang="16200000" scaled="1"/>
              <a:tileRect/>
            </a:gradFill>
            <a:ln>
              <a:noFill/>
            </a:ln>
            <a:effectLst>
              <a:outerShdw blurRad="215900" algn="ctr" rotWithShape="0">
                <a:prstClr val="black">
                  <a:alpha val="90000"/>
                </a:prstClr>
              </a:outerShdw>
            </a:effectLst>
            <a:scene3d>
              <a:camera prst="orthographicFront">
                <a:rot lat="17099985" lon="0" rev="0"/>
              </a:camera>
              <a:lightRig rig="threePt" dir="t"/>
            </a:scene3d>
            <a:sp3d extrusionH="127000" prstMaterial="plastic">
              <a:bevelT w="38100" h="19050"/>
              <a:bevelB w="38100" h="1905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solidFill>
                  <a:schemeClr val="tx1"/>
                </a:solidFill>
              </a:endParaRPr>
            </a:p>
          </p:txBody>
        </p:sp>
      </p:grpSp>
      <p:sp>
        <p:nvSpPr>
          <p:cNvPr id="102" name="TextBox 101"/>
          <p:cNvSpPr txBox="1"/>
          <p:nvPr/>
        </p:nvSpPr>
        <p:spPr>
          <a:xfrm>
            <a:off x="6173825" y="4039698"/>
            <a:ext cx="2603598" cy="369332"/>
          </a:xfrm>
          <a:prstGeom prst="rect">
            <a:avLst/>
          </a:prstGeom>
          <a:noFill/>
        </p:spPr>
        <p:txBody>
          <a:bodyPr wrap="none" rtlCol="0">
            <a:spAutoFit/>
          </a:bodyPr>
          <a:lstStyle/>
          <a:p>
            <a:r>
              <a:rPr lang="en-US" altLang="ko-KR" b="1" dirty="0">
                <a:ln w="9525">
                  <a:solidFill>
                    <a:schemeClr val="bg1"/>
                  </a:solidFill>
                  <a:prstDash val="solid"/>
                </a:ln>
                <a:effectLst>
                  <a:outerShdw blurRad="12700" dist="38100" dir="2700000" algn="tl" rotWithShape="0">
                    <a:schemeClr val="bg1">
                      <a:lumMod val="50000"/>
                    </a:schemeClr>
                  </a:outerShdw>
                </a:effectLst>
                <a:latin typeface="나눔고딕 ExtraBold" panose="020D0904000000000000" pitchFamily="50" charset="-127"/>
                <a:ea typeface="나눔고딕 ExtraBold" panose="020D0904000000000000" pitchFamily="50" charset="-127"/>
              </a:rPr>
              <a:t>33</a:t>
            </a:r>
            <a:r>
              <a:rPr lang="ko-KR" altLang="en-US" b="1" dirty="0">
                <a:ln w="9525">
                  <a:solidFill>
                    <a:schemeClr val="bg1"/>
                  </a:solidFill>
                  <a:prstDash val="solid"/>
                </a:ln>
                <a:effectLst>
                  <a:outerShdw blurRad="12700" dist="38100" dir="2700000" algn="tl" rotWithShape="0">
                    <a:schemeClr val="bg1">
                      <a:lumMod val="50000"/>
                    </a:schemeClr>
                  </a:outerShdw>
                </a:effectLst>
                <a:latin typeface="나눔고딕 ExtraBold" panose="020D0904000000000000" pitchFamily="50" charset="-127"/>
                <a:ea typeface="나눔고딕 ExtraBold" panose="020D0904000000000000" pitchFamily="50" charset="-127"/>
              </a:rPr>
              <a:t>년 역사 창조의 노하우</a:t>
            </a:r>
          </a:p>
        </p:txBody>
      </p:sp>
      <p:sp>
        <p:nvSpPr>
          <p:cNvPr id="31" name="직사각형 30"/>
          <p:cNvSpPr/>
          <p:nvPr/>
        </p:nvSpPr>
        <p:spPr>
          <a:xfrm>
            <a:off x="3676596" y="2757096"/>
            <a:ext cx="6810388" cy="857256"/>
          </a:xfrm>
          <a:prstGeom prst="rect">
            <a:avLst/>
          </a:prstGeom>
          <a:no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ko-KR" sz="1500" b="1" dirty="0">
              <a:solidFill>
                <a:schemeClr val="tx1"/>
              </a:solidFill>
            </a:endParaRPr>
          </a:p>
          <a:p>
            <a:pPr algn="ctr"/>
            <a:r>
              <a:rPr lang="ko-KR" altLang="en-US" sz="1500" b="1" dirty="0">
                <a:solidFill>
                  <a:schemeClr val="tx1"/>
                </a:solidFill>
              </a:rPr>
              <a:t>끊임없는 연구개발로 최첨단 신제품 생산</a:t>
            </a:r>
            <a:endParaRPr lang="en-US" altLang="ko-KR" sz="1500" b="1" dirty="0">
              <a:solidFill>
                <a:schemeClr val="tx1"/>
              </a:solidFill>
            </a:endParaRPr>
          </a:p>
          <a:p>
            <a:pPr algn="ctr"/>
            <a:r>
              <a:rPr lang="en-US" altLang="ko-KR" sz="1500" b="1" dirty="0">
                <a:solidFill>
                  <a:schemeClr val="tx1"/>
                </a:solidFill>
              </a:rPr>
              <a:t>(The production of state-of-the-art new</a:t>
            </a:r>
          </a:p>
          <a:p>
            <a:pPr algn="ctr"/>
            <a:r>
              <a:rPr lang="en-US" altLang="ko-KR" sz="1500" b="1" dirty="0">
                <a:solidFill>
                  <a:schemeClr val="tx1"/>
                </a:solidFill>
              </a:rPr>
              <a:t>Product, with continuous research and development.)</a:t>
            </a:r>
          </a:p>
          <a:p>
            <a:pPr algn="ctr"/>
            <a:endParaRPr lang="ko-KR" altLang="en-US" sz="1500" b="1" dirty="0">
              <a:solidFill>
                <a:schemeClr val="tx1"/>
              </a:solidFill>
            </a:endParaRPr>
          </a:p>
        </p:txBody>
      </p:sp>
      <p:sp>
        <p:nvSpPr>
          <p:cNvPr id="32" name="TextBox 31"/>
          <p:cNvSpPr txBox="1"/>
          <p:nvPr/>
        </p:nvSpPr>
        <p:spPr>
          <a:xfrm>
            <a:off x="6176636" y="1230558"/>
            <a:ext cx="785818" cy="369332"/>
          </a:xfrm>
          <a:prstGeom prst="rect">
            <a:avLst/>
          </a:prstGeom>
          <a:noFill/>
        </p:spPr>
        <p:txBody>
          <a:bodyPr wrap="square" rtlCol="0">
            <a:spAutoFit/>
          </a:bodyPr>
          <a:lstStyle/>
          <a:p>
            <a:r>
              <a:rPr lang="en-US" altLang="ko-KR" b="1" u="sng" dirty="0"/>
              <a:t>ODM</a:t>
            </a:r>
            <a:endParaRPr lang="ko-KR" altLang="en-US" b="1" u="sng" dirty="0"/>
          </a:p>
        </p:txBody>
      </p:sp>
      <p:sp>
        <p:nvSpPr>
          <p:cNvPr id="33" name="TextBox 32"/>
          <p:cNvSpPr txBox="1"/>
          <p:nvPr/>
        </p:nvSpPr>
        <p:spPr>
          <a:xfrm>
            <a:off x="7818674" y="1183874"/>
            <a:ext cx="785818" cy="369332"/>
          </a:xfrm>
          <a:prstGeom prst="rect">
            <a:avLst/>
          </a:prstGeom>
          <a:noFill/>
        </p:spPr>
        <p:txBody>
          <a:bodyPr wrap="square" rtlCol="0">
            <a:spAutoFit/>
          </a:bodyPr>
          <a:lstStyle/>
          <a:p>
            <a:r>
              <a:rPr lang="en-US" altLang="ko-KR" b="1" u="sng" dirty="0"/>
              <a:t>OEM</a:t>
            </a:r>
            <a:endParaRPr lang="ko-KR" altLang="en-US" b="1" u="sng" dirty="0"/>
          </a:p>
        </p:txBody>
      </p:sp>
      <p:sp>
        <p:nvSpPr>
          <p:cNvPr id="39" name="TextBox 38">
            <a:extLst>
              <a:ext uri="{FF2B5EF4-FFF2-40B4-BE49-F238E27FC236}">
                <a16:creationId xmlns:a16="http://schemas.microsoft.com/office/drawing/2014/main" id="{2A5C730F-1675-4FE9-9C11-CC3AF28CF204}"/>
              </a:ext>
            </a:extLst>
          </p:cNvPr>
          <p:cNvSpPr txBox="1"/>
          <p:nvPr/>
        </p:nvSpPr>
        <p:spPr>
          <a:xfrm>
            <a:off x="2786442" y="5442119"/>
            <a:ext cx="4286280" cy="276999"/>
          </a:xfrm>
          <a:prstGeom prst="rect">
            <a:avLst/>
          </a:prstGeom>
          <a:noFill/>
        </p:spPr>
        <p:txBody>
          <a:bodyPr wrap="square" rtlCol="0">
            <a:spAutoFit/>
          </a:bodyPr>
          <a:lstStyle/>
          <a:p>
            <a:r>
              <a:rPr lang="en-US" altLang="ko-KR" sz="1200" b="1" dirty="0">
                <a:latin typeface="+mj-lt"/>
                <a:ea typeface="나눔명조" panose="02020603020101020101" pitchFamily="18" charset="-127"/>
              </a:rPr>
              <a:t>3. </a:t>
            </a:r>
            <a:r>
              <a:rPr lang="ko-KR" altLang="en-US" sz="1200" b="1" dirty="0">
                <a:latin typeface="나눔고딕" panose="020B0600000101010101" charset="-127"/>
                <a:ea typeface="나눔고딕" panose="020B0600000101010101" charset="-127"/>
              </a:rPr>
              <a:t>해외전시 및 상</a:t>
            </a:r>
            <a:r>
              <a:rPr lang="ko-KR" altLang="en-US" sz="1100" b="1" dirty="0">
                <a:latin typeface="나눔고딕" panose="020B0600000101010101" charset="-127"/>
                <a:ea typeface="나눔고딕" panose="020B0600000101010101" charset="-127"/>
              </a:rPr>
              <a:t>담</a:t>
            </a:r>
            <a:r>
              <a:rPr lang="en-US" altLang="ko-KR" sz="1200" b="1" dirty="0">
                <a:latin typeface="나눔고딕" panose="020B0600000101010101" charset="-127"/>
                <a:ea typeface="나눔고딕" panose="020B0600000101010101" charset="-127"/>
              </a:rPr>
              <a:t>(</a:t>
            </a:r>
            <a:r>
              <a:rPr lang="en-US" altLang="ko-KR" sz="1200" dirty="0">
                <a:latin typeface="나눔고딕" panose="020B0600000101010101" charset="-127"/>
                <a:ea typeface="나눔고딕" panose="020B0600000101010101" charset="-127"/>
              </a:rPr>
              <a:t>Overseas exhibition and Consulting)</a:t>
            </a:r>
          </a:p>
        </p:txBody>
      </p:sp>
      <p:sp>
        <p:nvSpPr>
          <p:cNvPr id="5" name="TextBox 4">
            <a:extLst>
              <a:ext uri="{FF2B5EF4-FFF2-40B4-BE49-F238E27FC236}">
                <a16:creationId xmlns:a16="http://schemas.microsoft.com/office/drawing/2014/main" id="{AD0B7BA9-826F-4B48-841C-7318C7E22A5B}"/>
              </a:ext>
            </a:extLst>
          </p:cNvPr>
          <p:cNvSpPr txBox="1"/>
          <p:nvPr/>
        </p:nvSpPr>
        <p:spPr>
          <a:xfrm>
            <a:off x="2743619" y="5651196"/>
            <a:ext cx="2855653" cy="646331"/>
          </a:xfrm>
          <a:prstGeom prst="rect">
            <a:avLst/>
          </a:prstGeom>
          <a:noFill/>
        </p:spPr>
        <p:txBody>
          <a:bodyPr wrap="square" rtlCol="0">
            <a:spAutoFit/>
          </a:bodyPr>
          <a:lstStyle/>
          <a:p>
            <a:r>
              <a:rPr lang="ko-KR" altLang="en-US" sz="1200" dirty="0"/>
              <a:t> </a:t>
            </a:r>
            <a:r>
              <a:rPr lang="ko-KR" altLang="en-US" sz="1200" dirty="0">
                <a:latin typeface="+mn-ea"/>
              </a:rPr>
              <a:t>프랑스 </a:t>
            </a:r>
            <a:r>
              <a:rPr lang="ko-KR" altLang="en-US" sz="1200" dirty="0" err="1">
                <a:latin typeface="+mn-ea"/>
              </a:rPr>
              <a:t>후즈넥스트</a:t>
            </a:r>
            <a:r>
              <a:rPr lang="en-US" altLang="ko-KR" sz="1100" dirty="0">
                <a:latin typeface="+mn-ea"/>
              </a:rPr>
              <a:t>(France Who’s Next)</a:t>
            </a:r>
          </a:p>
          <a:p>
            <a:r>
              <a:rPr lang="en-US" altLang="ko-KR" sz="1200" dirty="0">
                <a:latin typeface="+mn-ea"/>
              </a:rPr>
              <a:t> </a:t>
            </a:r>
            <a:r>
              <a:rPr lang="ko-KR" altLang="en-US" sz="1200" dirty="0">
                <a:latin typeface="+mn-ea"/>
              </a:rPr>
              <a:t>중국 심천</a:t>
            </a:r>
            <a:r>
              <a:rPr lang="en-US" altLang="ko-KR" sz="1200" dirty="0">
                <a:latin typeface="+mn-ea"/>
              </a:rPr>
              <a:t>(</a:t>
            </a:r>
            <a:r>
              <a:rPr lang="en-US" altLang="ko-KR" sz="1100" dirty="0">
                <a:latin typeface="+mn-ea"/>
              </a:rPr>
              <a:t>China, Shenzhen</a:t>
            </a:r>
            <a:r>
              <a:rPr lang="en-US" altLang="ko-KR" sz="1200" dirty="0">
                <a:latin typeface="+mn-ea"/>
              </a:rPr>
              <a:t>)</a:t>
            </a:r>
          </a:p>
          <a:p>
            <a:endParaRPr lang="ko-KR" altLang="en-US" sz="1200" dirty="0"/>
          </a:p>
        </p:txBody>
      </p:sp>
      <p:sp>
        <p:nvSpPr>
          <p:cNvPr id="3" name="화살표: 톱니 모양의 오른쪽 2">
            <a:extLst>
              <a:ext uri="{FF2B5EF4-FFF2-40B4-BE49-F238E27FC236}">
                <a16:creationId xmlns:a16="http://schemas.microsoft.com/office/drawing/2014/main" id="{2C201C57-09CD-4C08-A558-76B383FD1F27}"/>
              </a:ext>
            </a:extLst>
          </p:cNvPr>
          <p:cNvSpPr/>
          <p:nvPr/>
        </p:nvSpPr>
        <p:spPr>
          <a:xfrm>
            <a:off x="6801213" y="5478141"/>
            <a:ext cx="3009571" cy="1082869"/>
          </a:xfrm>
          <a:prstGeom prst="notched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b="1" dirty="0">
                <a:solidFill>
                  <a:schemeClr val="tx1"/>
                </a:solidFill>
                <a:ea typeface="돋움" panose="020B0600000101010101" pitchFamily="50" charset="-127"/>
              </a:rPr>
              <a:t>2019</a:t>
            </a:r>
            <a:r>
              <a:rPr lang="ko-KR" altLang="en-US" sz="1000" b="1" dirty="0">
                <a:solidFill>
                  <a:schemeClr val="tx1"/>
                </a:solidFill>
                <a:ea typeface="돋움" panose="020B0600000101010101" pitchFamily="50" charset="-127"/>
              </a:rPr>
              <a:t>년 </a:t>
            </a:r>
            <a:r>
              <a:rPr lang="en-US" altLang="ko-KR" sz="1000" b="1" dirty="0">
                <a:solidFill>
                  <a:schemeClr val="tx1"/>
                </a:solidFill>
                <a:ea typeface="돋움" panose="020B0600000101010101" pitchFamily="50" charset="-127"/>
              </a:rPr>
              <a:t>112</a:t>
            </a:r>
            <a:r>
              <a:rPr lang="ko-KR" altLang="en-US" sz="1000" b="1" dirty="0">
                <a:solidFill>
                  <a:schemeClr val="tx1"/>
                </a:solidFill>
                <a:ea typeface="돋움" panose="020B0600000101010101" pitchFamily="50" charset="-127"/>
              </a:rPr>
              <a:t>억</a:t>
            </a:r>
            <a:r>
              <a:rPr lang="en-US" altLang="ko-KR" sz="1000" b="1" dirty="0">
                <a:solidFill>
                  <a:schemeClr val="tx1"/>
                </a:solidFill>
                <a:ea typeface="돋움" panose="020B0600000101010101" pitchFamily="50" charset="-127"/>
              </a:rPr>
              <a:t>~225</a:t>
            </a:r>
            <a:r>
              <a:rPr lang="ko-KR" altLang="en-US" sz="1000" b="1" dirty="0">
                <a:solidFill>
                  <a:schemeClr val="tx1"/>
                </a:solidFill>
                <a:ea typeface="돋움" panose="020B0600000101010101" pitchFamily="50" charset="-127"/>
              </a:rPr>
              <a:t>억 매출 목표</a:t>
            </a:r>
          </a:p>
          <a:p>
            <a:r>
              <a:rPr lang="en-US" altLang="ko-KR" sz="1000" b="1" dirty="0">
                <a:solidFill>
                  <a:schemeClr val="tx1"/>
                </a:solidFill>
                <a:ea typeface="돋움" panose="020B0600000101010101" pitchFamily="50" charset="-127"/>
              </a:rPr>
              <a:t>(Goal of $1.12~2.25Million a year</a:t>
            </a:r>
            <a:r>
              <a:rPr lang="en-US" altLang="ko-KR" sz="1400" b="1" dirty="0">
                <a:solidFill>
                  <a:schemeClr val="tx1"/>
                </a:solidFill>
                <a:ea typeface="돋움" panose="020B0600000101010101" pitchFamily="50" charset="-127"/>
              </a:rPr>
              <a:t>)</a:t>
            </a:r>
            <a:endParaRPr lang="ko-KR" altLang="en-US" sz="1400" b="1" dirty="0">
              <a:solidFill>
                <a:schemeClr val="tx1"/>
              </a:solidFill>
              <a:ea typeface="돋움" panose="020B0600000101010101" pitchFamily="50" charset="-127"/>
            </a:endParaRPr>
          </a:p>
        </p:txBody>
      </p:sp>
      <p:graphicFrame>
        <p:nvGraphicFramePr>
          <p:cNvPr id="9" name="차트 8">
            <a:extLst>
              <a:ext uri="{FF2B5EF4-FFF2-40B4-BE49-F238E27FC236}">
                <a16:creationId xmlns:a16="http://schemas.microsoft.com/office/drawing/2014/main" id="{F705BA15-1803-422A-AED0-8C404B4948EA}"/>
              </a:ext>
            </a:extLst>
          </p:cNvPr>
          <p:cNvGraphicFramePr/>
          <p:nvPr>
            <p:extLst>
              <p:ext uri="{D42A27DB-BD31-4B8C-83A1-F6EECF244321}">
                <p14:modId xmlns:p14="http://schemas.microsoft.com/office/powerpoint/2010/main" val="1736781628"/>
              </p:ext>
            </p:extLst>
          </p:nvPr>
        </p:nvGraphicFramePr>
        <p:xfrm>
          <a:off x="31102" y="3467512"/>
          <a:ext cx="2374315" cy="3381157"/>
        </p:xfrm>
        <a:graphic>
          <a:graphicData uri="http://schemas.openxmlformats.org/drawingml/2006/chart">
            <c:chart xmlns:c="http://schemas.openxmlformats.org/drawingml/2006/chart" xmlns:r="http://schemas.openxmlformats.org/officeDocument/2006/relationships" r:id="rId6"/>
          </a:graphicData>
        </a:graphic>
      </p:graphicFrame>
      <p:sp>
        <p:nvSpPr>
          <p:cNvPr id="10" name="화살표: 아래쪽 9">
            <a:extLst>
              <a:ext uri="{FF2B5EF4-FFF2-40B4-BE49-F238E27FC236}">
                <a16:creationId xmlns:a16="http://schemas.microsoft.com/office/drawing/2014/main" id="{2C22C3C8-669A-4065-A9CE-F1DC5BFFEAB6}"/>
              </a:ext>
            </a:extLst>
          </p:cNvPr>
          <p:cNvSpPr/>
          <p:nvPr/>
        </p:nvSpPr>
        <p:spPr>
          <a:xfrm rot="13625260">
            <a:off x="870731" y="4257293"/>
            <a:ext cx="252880" cy="1715342"/>
          </a:xfrm>
          <a:prstGeom prst="downArrow">
            <a:avLst/>
          </a:prstGeom>
          <a:solidFill>
            <a:srgbClr val="F8C02D"/>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ko-KR" altLang="en-US"/>
          </a:p>
        </p:txBody>
      </p:sp>
      <p:sp>
        <p:nvSpPr>
          <p:cNvPr id="12" name="TextBox 11">
            <a:extLst>
              <a:ext uri="{FF2B5EF4-FFF2-40B4-BE49-F238E27FC236}">
                <a16:creationId xmlns:a16="http://schemas.microsoft.com/office/drawing/2014/main" id="{8419C306-5A54-4AA9-9F2B-16D93D4AC114}"/>
              </a:ext>
            </a:extLst>
          </p:cNvPr>
          <p:cNvSpPr txBox="1"/>
          <p:nvPr/>
        </p:nvSpPr>
        <p:spPr>
          <a:xfrm>
            <a:off x="6668876" y="4756462"/>
            <a:ext cx="3206021" cy="446276"/>
          </a:xfrm>
          <a:prstGeom prst="rect">
            <a:avLst/>
          </a:prstGeom>
          <a:noFill/>
        </p:spPr>
        <p:txBody>
          <a:bodyPr wrap="square" rtlCol="0">
            <a:spAutoFit/>
          </a:bodyPr>
          <a:lstStyle/>
          <a:p>
            <a:r>
              <a:rPr lang="en-US" altLang="ko-KR" sz="1200" dirty="0"/>
              <a:t>5.</a:t>
            </a:r>
            <a:r>
              <a:rPr lang="ko-KR" altLang="en-US" sz="1200" dirty="0"/>
              <a:t>일본</a:t>
            </a:r>
            <a:r>
              <a:rPr lang="en-US" altLang="ko-KR" sz="1200" dirty="0"/>
              <a:t>,</a:t>
            </a:r>
            <a:r>
              <a:rPr lang="ko-KR" altLang="en-US" sz="1200" dirty="0"/>
              <a:t>중국 등 직</a:t>
            </a:r>
            <a:r>
              <a:rPr lang="en-US" altLang="ko-KR" sz="1200" dirty="0"/>
              <a:t>,</a:t>
            </a:r>
            <a:r>
              <a:rPr lang="ko-KR" altLang="en-US" sz="1200" dirty="0"/>
              <a:t>간접 수출</a:t>
            </a:r>
            <a:endParaRPr lang="en-US" altLang="ko-KR" sz="1200" dirty="0"/>
          </a:p>
          <a:p>
            <a:r>
              <a:rPr lang="en-US" altLang="ko-KR" sz="1100" dirty="0"/>
              <a:t>(Export directly or indirectly to japan and china)</a:t>
            </a:r>
            <a:endParaRPr lang="ko-KR" altLang="en-US" sz="1100" dirty="0"/>
          </a:p>
        </p:txBody>
      </p:sp>
      <p:sp>
        <p:nvSpPr>
          <p:cNvPr id="48" name="TextBox 47">
            <a:extLst>
              <a:ext uri="{FF2B5EF4-FFF2-40B4-BE49-F238E27FC236}">
                <a16:creationId xmlns:a16="http://schemas.microsoft.com/office/drawing/2014/main" id="{81A87DCB-6655-4259-98FD-E8476E07BDB5}"/>
              </a:ext>
            </a:extLst>
          </p:cNvPr>
          <p:cNvSpPr txBox="1"/>
          <p:nvPr/>
        </p:nvSpPr>
        <p:spPr>
          <a:xfrm>
            <a:off x="2764896" y="6078337"/>
            <a:ext cx="4564368" cy="446276"/>
          </a:xfrm>
          <a:prstGeom prst="rect">
            <a:avLst/>
          </a:prstGeom>
          <a:noFill/>
        </p:spPr>
        <p:txBody>
          <a:bodyPr wrap="square" rtlCol="0">
            <a:spAutoFit/>
          </a:bodyPr>
          <a:lstStyle/>
          <a:p>
            <a:r>
              <a:rPr lang="en-US" altLang="ko-KR" sz="1200" dirty="0"/>
              <a:t>4. </a:t>
            </a:r>
            <a:r>
              <a:rPr lang="ko-KR" altLang="en-US" sz="1200"/>
              <a:t>이란</a:t>
            </a:r>
            <a:r>
              <a:rPr lang="en-US" altLang="ko-KR" sz="1200" dirty="0"/>
              <a:t>, </a:t>
            </a:r>
            <a:r>
              <a:rPr lang="ko-KR" altLang="en-US" sz="1200"/>
              <a:t>러시아</a:t>
            </a:r>
            <a:r>
              <a:rPr lang="en-US" altLang="ko-KR" sz="1200" dirty="0"/>
              <a:t>, </a:t>
            </a:r>
            <a:r>
              <a:rPr lang="ko-KR" altLang="en-US" sz="1200"/>
              <a:t>라오스</a:t>
            </a:r>
            <a:r>
              <a:rPr lang="en-US" altLang="ko-KR" sz="1200" dirty="0"/>
              <a:t>, </a:t>
            </a:r>
            <a:r>
              <a:rPr lang="ko-KR" altLang="en-US" sz="1200"/>
              <a:t>미얀마</a:t>
            </a:r>
            <a:r>
              <a:rPr lang="en-US" altLang="ko-KR" sz="1200" dirty="0"/>
              <a:t>,  </a:t>
            </a:r>
            <a:r>
              <a:rPr lang="ko-KR" altLang="en-US" sz="1200"/>
              <a:t>브라질 등 출장상담 </a:t>
            </a:r>
            <a:endParaRPr lang="en-US" altLang="ko-KR" sz="1200" dirty="0"/>
          </a:p>
          <a:p>
            <a:r>
              <a:rPr lang="en-US" altLang="ko-KR" sz="1100" dirty="0"/>
              <a:t>(5 other countries business consultation)</a:t>
            </a:r>
            <a:endParaRPr lang="ko-KR" altLang="en-US" sz="1100"/>
          </a:p>
        </p:txBody>
      </p:sp>
    </p:spTree>
    <p:extLst>
      <p:ext uri="{BB962C8B-B14F-4D97-AF65-F5344CB8AC3E}">
        <p14:creationId xmlns:p14="http://schemas.microsoft.com/office/powerpoint/2010/main" val="303701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183544" y="2500306"/>
            <a:ext cx="1911101" cy="769441"/>
          </a:xfrm>
          <a:prstGeom prst="rect">
            <a:avLst/>
          </a:prstGeom>
          <a:noFill/>
        </p:spPr>
        <p:txBody>
          <a:bodyPr wrap="none" rtlCol="0">
            <a:spAutoFit/>
          </a:bodyPr>
          <a:lstStyle/>
          <a:p>
            <a:pPr algn="ctr"/>
            <a:r>
              <a:rPr lang="ko-KR" altLang="en-US" sz="2000" dirty="0">
                <a:solidFill>
                  <a:schemeClr val="tx1">
                    <a:lumMod val="95000"/>
                    <a:lumOff val="5000"/>
                  </a:schemeClr>
                </a:solidFill>
                <a:latin typeface="나눔고딕 ExtraBold" panose="020D0904000000000000" pitchFamily="50" charset="-127"/>
                <a:ea typeface="나눔고딕 ExtraBold" panose="020D0904000000000000" pitchFamily="50" charset="-127"/>
              </a:rPr>
              <a:t>주요 거래처</a:t>
            </a:r>
            <a:endParaRPr lang="en-US" altLang="ko-KR" sz="20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a:p>
            <a:r>
              <a:rPr lang="en-US" altLang="ko-KR"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 </a:t>
            </a:r>
            <a:r>
              <a:rPr lang="en-US" altLang="ko-KR" sz="1600" dirty="0">
                <a:solidFill>
                  <a:schemeClr val="tx1">
                    <a:lumMod val="95000"/>
                    <a:lumOff val="5000"/>
                  </a:schemeClr>
                </a:solidFill>
                <a:latin typeface="나눔고딕 ExtraBold" panose="020D0904000000000000" pitchFamily="50" charset="-127"/>
                <a:ea typeface="나눔고딕 ExtraBold" panose="020D0904000000000000" pitchFamily="50" charset="-127"/>
              </a:rPr>
              <a:t>Major Biz Line</a:t>
            </a:r>
            <a:endPar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endParaRPr>
          </a:p>
        </p:txBody>
      </p:sp>
      <p:sp>
        <p:nvSpPr>
          <p:cNvPr id="27" name="직사각형 26"/>
          <p:cNvSpPr/>
          <p:nvPr/>
        </p:nvSpPr>
        <p:spPr>
          <a:xfrm>
            <a:off x="2666854" y="285728"/>
            <a:ext cx="2286016" cy="571504"/>
          </a:xfrm>
          <a:prstGeom prst="rect">
            <a:avLst/>
          </a:prstGeom>
          <a:solidFill>
            <a:schemeClr val="bg1">
              <a:lumMod val="75000"/>
            </a:schemeClr>
          </a:solidFill>
          <a:ln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err="1">
                <a:solidFill>
                  <a:schemeClr val="tx1"/>
                </a:solidFill>
                <a:ea typeface="나눔명조" panose="02020603020101020101" pitchFamily="18" charset="-127"/>
              </a:rPr>
              <a:t>한섬</a:t>
            </a:r>
            <a:endParaRPr lang="en-US" altLang="ko-KR" b="1" dirty="0">
              <a:solidFill>
                <a:schemeClr val="tx1"/>
              </a:solidFill>
              <a:ea typeface="나눔명조" panose="02020603020101020101" pitchFamily="18" charset="-127"/>
            </a:endParaRPr>
          </a:p>
          <a:p>
            <a:pPr algn="ctr"/>
            <a:r>
              <a:rPr lang="en-US" altLang="ko-KR" b="1" dirty="0">
                <a:solidFill>
                  <a:schemeClr val="tx1"/>
                </a:solidFill>
                <a:ea typeface="나눔명조" panose="02020603020101020101" pitchFamily="18" charset="-127"/>
              </a:rPr>
              <a:t> the handsome</a:t>
            </a:r>
            <a:endParaRPr lang="ko-KR" altLang="en-US" b="1" dirty="0">
              <a:solidFill>
                <a:schemeClr val="tx1"/>
              </a:solidFill>
              <a:ea typeface="나눔명조" panose="02020603020101020101" pitchFamily="18" charset="-127"/>
            </a:endParaRPr>
          </a:p>
        </p:txBody>
      </p:sp>
      <p:sp>
        <p:nvSpPr>
          <p:cNvPr id="66" name="TextBox 65"/>
          <p:cNvSpPr txBox="1"/>
          <p:nvPr/>
        </p:nvSpPr>
        <p:spPr>
          <a:xfrm>
            <a:off x="3080792" y="3602389"/>
            <a:ext cx="627095" cy="338554"/>
          </a:xfrm>
          <a:prstGeom prst="rect">
            <a:avLst/>
          </a:prstGeom>
          <a:noFill/>
        </p:spPr>
        <p:txBody>
          <a:bodyPr wrap="none" rtlCol="0">
            <a:spAutoFit/>
          </a:bodyPr>
          <a:lstStyle/>
          <a:p>
            <a:r>
              <a:rPr lang="ko-KR" altLang="en-US" sz="1600">
                <a:solidFill>
                  <a:schemeClr val="bg1"/>
                </a:solidFill>
                <a:latin typeface="나눔고딕 ExtraBold" panose="020D0904000000000000" pitchFamily="50" charset="-127"/>
                <a:ea typeface="나눔고딕 ExtraBold" panose="020D0904000000000000" pitchFamily="50" charset="-127"/>
              </a:rPr>
              <a:t>성 명</a:t>
            </a:r>
            <a:endParaRPr lang="ko-KR" altLang="en-US" sz="1600" dirty="0">
              <a:solidFill>
                <a:schemeClr val="bg1"/>
              </a:solidFill>
              <a:latin typeface="나눔고딕 ExtraBold" panose="020D0904000000000000" pitchFamily="50" charset="-127"/>
              <a:ea typeface="나눔고딕 ExtraBold" panose="020D0904000000000000" pitchFamily="50" charset="-127"/>
            </a:endParaRPr>
          </a:p>
        </p:txBody>
      </p:sp>
      <p:sp>
        <p:nvSpPr>
          <p:cNvPr id="69" name="TextBox 68"/>
          <p:cNvSpPr txBox="1"/>
          <p:nvPr/>
        </p:nvSpPr>
        <p:spPr>
          <a:xfrm>
            <a:off x="4119245" y="3602389"/>
            <a:ext cx="761747" cy="338554"/>
          </a:xfrm>
          <a:prstGeom prst="rect">
            <a:avLst/>
          </a:prstGeom>
          <a:noFill/>
        </p:spPr>
        <p:txBody>
          <a:bodyPr wrap="none" rtlCol="0">
            <a:spAutoFit/>
          </a:bodyPr>
          <a:lstStyle/>
          <a:p>
            <a:r>
              <a:rPr lang="ko-KR" altLang="en-US" sz="1600">
                <a:solidFill>
                  <a:schemeClr val="bg1"/>
                </a:solidFill>
                <a:latin typeface="나눔고딕 ExtraBold" panose="020D0904000000000000" pitchFamily="50" charset="-127"/>
                <a:ea typeface="나눔고딕 ExtraBold" panose="020D0904000000000000" pitchFamily="50" charset="-127"/>
              </a:rPr>
              <a:t>입사일</a:t>
            </a:r>
            <a:endParaRPr lang="ko-KR" altLang="en-US" sz="1600" dirty="0">
              <a:solidFill>
                <a:schemeClr val="bg1"/>
              </a:solidFill>
              <a:latin typeface="나눔고딕 ExtraBold" panose="020D0904000000000000" pitchFamily="50" charset="-127"/>
              <a:ea typeface="나눔고딕 ExtraBold" panose="020D0904000000000000" pitchFamily="50" charset="-127"/>
            </a:endParaRPr>
          </a:p>
        </p:txBody>
      </p:sp>
      <p:pic>
        <p:nvPicPr>
          <p:cNvPr id="64" name="그림 63" descr="시스템로고.JPG"/>
          <p:cNvPicPr>
            <a:picLocks noChangeAspect="1"/>
          </p:cNvPicPr>
          <p:nvPr/>
        </p:nvPicPr>
        <p:blipFill>
          <a:blip r:embed="rId3"/>
          <a:stretch>
            <a:fillRect/>
          </a:stretch>
        </p:blipFill>
        <p:spPr>
          <a:xfrm>
            <a:off x="3089812" y="1609714"/>
            <a:ext cx="1047750" cy="438150"/>
          </a:xfrm>
          <a:prstGeom prst="rect">
            <a:avLst/>
          </a:prstGeom>
        </p:spPr>
      </p:pic>
      <p:pic>
        <p:nvPicPr>
          <p:cNvPr id="71" name="그림 70" descr="시스템로고2.JPG"/>
          <p:cNvPicPr>
            <a:picLocks noChangeAspect="1"/>
          </p:cNvPicPr>
          <p:nvPr/>
        </p:nvPicPr>
        <p:blipFill>
          <a:blip r:embed="rId4"/>
          <a:stretch>
            <a:fillRect/>
          </a:stretch>
        </p:blipFill>
        <p:spPr>
          <a:xfrm>
            <a:off x="3087750" y="1062022"/>
            <a:ext cx="1019175" cy="428625"/>
          </a:xfrm>
          <a:prstGeom prst="rect">
            <a:avLst/>
          </a:prstGeom>
        </p:spPr>
      </p:pic>
      <p:pic>
        <p:nvPicPr>
          <p:cNvPr id="72" name="그림 71" descr="라트바이트로고.JPG"/>
          <p:cNvPicPr>
            <a:picLocks noChangeAspect="1"/>
          </p:cNvPicPr>
          <p:nvPr/>
        </p:nvPicPr>
        <p:blipFill>
          <a:blip r:embed="rId5"/>
          <a:stretch>
            <a:fillRect/>
          </a:stretch>
        </p:blipFill>
        <p:spPr>
          <a:xfrm>
            <a:off x="4500118" y="1080007"/>
            <a:ext cx="1524000" cy="409575"/>
          </a:xfrm>
          <a:prstGeom prst="rect">
            <a:avLst/>
          </a:prstGeom>
        </p:spPr>
      </p:pic>
      <p:pic>
        <p:nvPicPr>
          <p:cNvPr id="73" name="그림 72" descr="마인로고.JPG"/>
          <p:cNvPicPr>
            <a:picLocks noChangeAspect="1"/>
          </p:cNvPicPr>
          <p:nvPr/>
        </p:nvPicPr>
        <p:blipFill>
          <a:blip r:embed="rId6"/>
          <a:stretch>
            <a:fillRect/>
          </a:stretch>
        </p:blipFill>
        <p:spPr>
          <a:xfrm>
            <a:off x="6897216" y="1714500"/>
            <a:ext cx="1409700" cy="295275"/>
          </a:xfrm>
          <a:prstGeom prst="rect">
            <a:avLst/>
          </a:prstGeom>
        </p:spPr>
      </p:pic>
      <p:pic>
        <p:nvPicPr>
          <p:cNvPr id="74" name="그림 73" descr="더캐시미어.JPG"/>
          <p:cNvPicPr>
            <a:picLocks noChangeAspect="1"/>
          </p:cNvPicPr>
          <p:nvPr/>
        </p:nvPicPr>
        <p:blipFill>
          <a:blip r:embed="rId7"/>
          <a:stretch>
            <a:fillRect/>
          </a:stretch>
        </p:blipFill>
        <p:spPr>
          <a:xfrm>
            <a:off x="6700856" y="1109646"/>
            <a:ext cx="1933575" cy="333375"/>
          </a:xfrm>
          <a:prstGeom prst="rect">
            <a:avLst/>
          </a:prstGeom>
        </p:spPr>
      </p:pic>
      <p:sp>
        <p:nvSpPr>
          <p:cNvPr id="76" name="직사각형 75"/>
          <p:cNvSpPr/>
          <p:nvPr/>
        </p:nvSpPr>
        <p:spPr>
          <a:xfrm>
            <a:off x="2738422" y="2439747"/>
            <a:ext cx="2286016" cy="57150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b="1" dirty="0" err="1">
                <a:solidFill>
                  <a:schemeClr val="tx1"/>
                </a:solidFill>
                <a:ea typeface="나눔명조" panose="02020603020101020101" pitchFamily="18" charset="-127"/>
              </a:rPr>
              <a:t>바바</a:t>
            </a:r>
            <a:endParaRPr lang="en-US" altLang="ko-KR" sz="2000" b="1" dirty="0">
              <a:solidFill>
                <a:schemeClr val="tx1"/>
              </a:solidFill>
              <a:ea typeface="나눔명조" panose="02020603020101020101" pitchFamily="18" charset="-127"/>
            </a:endParaRPr>
          </a:p>
          <a:p>
            <a:pPr algn="ctr"/>
            <a:r>
              <a:rPr lang="ko-KR" altLang="en-US" sz="2000" b="1" dirty="0">
                <a:solidFill>
                  <a:schemeClr val="tx1"/>
                </a:solidFill>
                <a:ea typeface="나눔명조" panose="02020603020101020101" pitchFamily="18" charset="-127"/>
              </a:rPr>
              <a:t> </a:t>
            </a:r>
            <a:r>
              <a:rPr lang="ko-KR" altLang="en-US" sz="2000" b="1" dirty="0" err="1">
                <a:solidFill>
                  <a:schemeClr val="tx1"/>
                </a:solidFill>
                <a:ea typeface="나눔명조" panose="02020603020101020101" pitchFamily="18" charset="-127"/>
              </a:rPr>
              <a:t>ㅠ</a:t>
            </a:r>
            <a:r>
              <a:rPr lang="en-US" altLang="ko-KR" sz="2000" b="1" dirty="0">
                <a:solidFill>
                  <a:schemeClr val="tx1"/>
                </a:solidFill>
                <a:ea typeface="나눔명조" panose="02020603020101020101" pitchFamily="18" charset="-127"/>
              </a:rPr>
              <a:t>BABA </a:t>
            </a:r>
            <a:r>
              <a:rPr lang="ko-KR" altLang="en-US" sz="2000" b="1" dirty="0" err="1">
                <a:solidFill>
                  <a:schemeClr val="tx1"/>
                </a:solidFill>
                <a:ea typeface="나눔명조" panose="02020603020101020101" pitchFamily="18" charset="-127"/>
              </a:rPr>
              <a:t>ㄻ</a:t>
            </a:r>
            <a:r>
              <a:rPr lang="en-US" altLang="ko-KR" sz="2000" b="1" dirty="0">
                <a:solidFill>
                  <a:schemeClr val="tx1"/>
                </a:solidFill>
                <a:ea typeface="나눔명조" panose="02020603020101020101" pitchFamily="18" charset="-127"/>
              </a:rPr>
              <a:t>FASHION</a:t>
            </a:r>
            <a:endParaRPr lang="ko-KR" altLang="en-US" sz="2000" b="1" dirty="0">
              <a:solidFill>
                <a:schemeClr val="tx1"/>
              </a:solidFill>
              <a:ea typeface="나눔명조" panose="02020603020101020101" pitchFamily="18" charset="-127"/>
            </a:endParaRPr>
          </a:p>
        </p:txBody>
      </p:sp>
      <p:pic>
        <p:nvPicPr>
          <p:cNvPr id="77" name="그림 76" descr="지고트로고.JPG"/>
          <p:cNvPicPr>
            <a:picLocks noChangeAspect="1"/>
          </p:cNvPicPr>
          <p:nvPr/>
        </p:nvPicPr>
        <p:blipFill>
          <a:blip r:embed="rId8"/>
          <a:stretch>
            <a:fillRect/>
          </a:stretch>
        </p:blipFill>
        <p:spPr>
          <a:xfrm>
            <a:off x="3088242" y="3269747"/>
            <a:ext cx="1057275" cy="304800"/>
          </a:xfrm>
          <a:prstGeom prst="rect">
            <a:avLst/>
          </a:prstGeom>
        </p:spPr>
      </p:pic>
      <p:pic>
        <p:nvPicPr>
          <p:cNvPr id="78" name="그림 77" descr="아이잗바바.JPG"/>
          <p:cNvPicPr>
            <a:picLocks noChangeAspect="1"/>
          </p:cNvPicPr>
          <p:nvPr/>
        </p:nvPicPr>
        <p:blipFill>
          <a:blip r:embed="rId9"/>
          <a:stretch>
            <a:fillRect/>
          </a:stretch>
        </p:blipFill>
        <p:spPr>
          <a:xfrm>
            <a:off x="4495797" y="3233293"/>
            <a:ext cx="1857375" cy="314325"/>
          </a:xfrm>
          <a:prstGeom prst="rect">
            <a:avLst/>
          </a:prstGeom>
        </p:spPr>
      </p:pic>
      <p:pic>
        <p:nvPicPr>
          <p:cNvPr id="79" name="그림 78" descr="바바컬렉숀.JPG"/>
          <p:cNvPicPr>
            <a:picLocks noChangeAspect="1"/>
          </p:cNvPicPr>
          <p:nvPr/>
        </p:nvPicPr>
        <p:blipFill>
          <a:blip r:embed="rId10"/>
          <a:stretch>
            <a:fillRect/>
          </a:stretch>
        </p:blipFill>
        <p:spPr>
          <a:xfrm>
            <a:off x="6700856" y="3248026"/>
            <a:ext cx="2486025" cy="323850"/>
          </a:xfrm>
          <a:prstGeom prst="rect">
            <a:avLst/>
          </a:prstGeom>
        </p:spPr>
      </p:pic>
      <p:sp>
        <p:nvSpPr>
          <p:cNvPr id="80" name="직사각형 79"/>
          <p:cNvSpPr/>
          <p:nvPr/>
        </p:nvSpPr>
        <p:spPr>
          <a:xfrm>
            <a:off x="2738422" y="3951358"/>
            <a:ext cx="2286016" cy="57150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b="1" dirty="0" err="1">
                <a:solidFill>
                  <a:schemeClr val="tx1"/>
                </a:solidFill>
                <a:latin typeface="+mj-lt"/>
                <a:ea typeface="나눔명조" panose="02020603020101020101" pitchFamily="18" charset="-127"/>
              </a:rPr>
              <a:t>보브</a:t>
            </a:r>
            <a:endParaRPr lang="en-US" altLang="ko-KR" sz="2000" b="1" dirty="0">
              <a:solidFill>
                <a:schemeClr val="tx1"/>
              </a:solidFill>
              <a:latin typeface="+mj-lt"/>
              <a:ea typeface="나눔명조" panose="02020603020101020101" pitchFamily="18" charset="-127"/>
            </a:endParaRPr>
          </a:p>
          <a:p>
            <a:pPr algn="ctr"/>
            <a:r>
              <a:rPr lang="ko-KR" altLang="en-US" sz="2000" b="1" dirty="0">
                <a:solidFill>
                  <a:schemeClr val="tx1"/>
                </a:solidFill>
                <a:latin typeface="+mj-lt"/>
                <a:ea typeface="나눔명조" panose="02020603020101020101" pitchFamily="18" charset="-127"/>
              </a:rPr>
              <a:t> </a:t>
            </a:r>
            <a:r>
              <a:rPr lang="en-US" altLang="ko-KR" sz="2000" b="1" dirty="0">
                <a:solidFill>
                  <a:schemeClr val="tx1"/>
                </a:solidFill>
                <a:latin typeface="+mj-lt"/>
                <a:ea typeface="나눔명조" panose="02020603020101020101" pitchFamily="18" charset="-127"/>
              </a:rPr>
              <a:t>VOV FASHION</a:t>
            </a:r>
            <a:endParaRPr lang="ko-KR" altLang="en-US" sz="2000" b="1" dirty="0">
              <a:solidFill>
                <a:schemeClr val="tx1"/>
              </a:solidFill>
              <a:latin typeface="+mj-lt"/>
              <a:ea typeface="나눔명조" panose="02020603020101020101" pitchFamily="18" charset="-127"/>
            </a:endParaRPr>
          </a:p>
        </p:txBody>
      </p:sp>
      <p:pic>
        <p:nvPicPr>
          <p:cNvPr id="81" name="그림 80" descr="보브.JPG"/>
          <p:cNvPicPr>
            <a:picLocks noChangeAspect="1"/>
          </p:cNvPicPr>
          <p:nvPr/>
        </p:nvPicPr>
        <p:blipFill>
          <a:blip r:embed="rId11"/>
          <a:stretch>
            <a:fillRect/>
          </a:stretch>
        </p:blipFill>
        <p:spPr>
          <a:xfrm>
            <a:off x="4509643" y="4767232"/>
            <a:ext cx="1514475" cy="404814"/>
          </a:xfrm>
          <a:prstGeom prst="rect">
            <a:avLst/>
          </a:prstGeom>
        </p:spPr>
      </p:pic>
      <p:pic>
        <p:nvPicPr>
          <p:cNvPr id="82" name="그림 81" descr="보브쥬니어.JPG"/>
          <p:cNvPicPr>
            <a:picLocks noChangeAspect="1"/>
          </p:cNvPicPr>
          <p:nvPr/>
        </p:nvPicPr>
        <p:blipFill>
          <a:blip r:embed="rId12"/>
          <a:stretch>
            <a:fillRect/>
          </a:stretch>
        </p:blipFill>
        <p:spPr>
          <a:xfrm>
            <a:off x="6353172" y="4734119"/>
            <a:ext cx="3009900" cy="400050"/>
          </a:xfrm>
          <a:prstGeom prst="rect">
            <a:avLst/>
          </a:prstGeom>
        </p:spPr>
      </p:pic>
      <p:pic>
        <p:nvPicPr>
          <p:cNvPr id="83" name="그림 82" descr="V라운지.JPG"/>
          <p:cNvPicPr>
            <a:picLocks noChangeAspect="1"/>
          </p:cNvPicPr>
          <p:nvPr/>
        </p:nvPicPr>
        <p:blipFill>
          <a:blip r:embed="rId13"/>
          <a:stretch>
            <a:fillRect/>
          </a:stretch>
        </p:blipFill>
        <p:spPr>
          <a:xfrm>
            <a:off x="3008849" y="4718294"/>
            <a:ext cx="1209675" cy="390525"/>
          </a:xfrm>
          <a:prstGeom prst="rect">
            <a:avLst/>
          </a:prstGeom>
        </p:spPr>
      </p:pic>
      <p:pic>
        <p:nvPicPr>
          <p:cNvPr id="84" name="그림 83" descr="폼스튜디오.JPG"/>
          <p:cNvPicPr>
            <a:picLocks noChangeAspect="1"/>
          </p:cNvPicPr>
          <p:nvPr/>
        </p:nvPicPr>
        <p:blipFill>
          <a:blip r:embed="rId14"/>
          <a:stretch>
            <a:fillRect/>
          </a:stretch>
        </p:blipFill>
        <p:spPr>
          <a:xfrm>
            <a:off x="4424373" y="1725328"/>
            <a:ext cx="2028825" cy="385763"/>
          </a:xfrm>
          <a:prstGeom prst="rect">
            <a:avLst/>
          </a:prstGeom>
        </p:spPr>
      </p:pic>
      <p:pic>
        <p:nvPicPr>
          <p:cNvPr id="85" name="그림 84" descr="악수이미지.JPG"/>
          <p:cNvPicPr>
            <a:picLocks noChangeAspect="1"/>
          </p:cNvPicPr>
          <p:nvPr/>
        </p:nvPicPr>
        <p:blipFill>
          <a:blip r:embed="rId15"/>
          <a:stretch>
            <a:fillRect/>
          </a:stretch>
        </p:blipFill>
        <p:spPr>
          <a:xfrm>
            <a:off x="0" y="3571876"/>
            <a:ext cx="2421549" cy="2943225"/>
          </a:xfrm>
          <a:prstGeom prst="rect">
            <a:avLst/>
          </a:prstGeom>
        </p:spPr>
      </p:pic>
      <p:pic>
        <p:nvPicPr>
          <p:cNvPr id="3" name="그림 2">
            <a:extLst>
              <a:ext uri="{FF2B5EF4-FFF2-40B4-BE49-F238E27FC236}">
                <a16:creationId xmlns:a16="http://schemas.microsoft.com/office/drawing/2014/main" id="{6F50386E-F618-4C1A-847D-E8435B3BFA3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40062" y="5713775"/>
            <a:ext cx="1095375" cy="742950"/>
          </a:xfrm>
          <a:prstGeom prst="rect">
            <a:avLst/>
          </a:prstGeom>
        </p:spPr>
      </p:pic>
      <p:pic>
        <p:nvPicPr>
          <p:cNvPr id="5" name="그림 4">
            <a:extLst>
              <a:ext uri="{FF2B5EF4-FFF2-40B4-BE49-F238E27FC236}">
                <a16:creationId xmlns:a16="http://schemas.microsoft.com/office/drawing/2014/main" id="{D0B4FBDE-56D9-40CA-99F8-3B9B522F789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685124" y="5728062"/>
            <a:ext cx="1066800" cy="733425"/>
          </a:xfrm>
          <a:prstGeom prst="rect">
            <a:avLst/>
          </a:prstGeom>
        </p:spPr>
      </p:pic>
      <p:pic>
        <p:nvPicPr>
          <p:cNvPr id="7" name="그림 6">
            <a:extLst>
              <a:ext uri="{FF2B5EF4-FFF2-40B4-BE49-F238E27FC236}">
                <a16:creationId xmlns:a16="http://schemas.microsoft.com/office/drawing/2014/main" id="{1CE7E468-6D32-47B6-B273-64E6EDAA38A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923702" y="5718067"/>
            <a:ext cx="1038225" cy="723900"/>
          </a:xfrm>
          <a:prstGeom prst="rect">
            <a:avLst/>
          </a:prstGeom>
        </p:spPr>
      </p:pic>
      <p:pic>
        <p:nvPicPr>
          <p:cNvPr id="9" name="그림 8">
            <a:extLst>
              <a:ext uri="{FF2B5EF4-FFF2-40B4-BE49-F238E27FC236}">
                <a16:creationId xmlns:a16="http://schemas.microsoft.com/office/drawing/2014/main" id="{7BF62B8C-2FBE-47EC-9103-3889BAEBBCB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024118" y="5722829"/>
            <a:ext cx="1076325" cy="714375"/>
          </a:xfrm>
          <a:prstGeom prst="rect">
            <a:avLst/>
          </a:prstGeom>
        </p:spPr>
      </p:pic>
      <p:pic>
        <p:nvPicPr>
          <p:cNvPr id="11" name="그림 10">
            <a:extLst>
              <a:ext uri="{FF2B5EF4-FFF2-40B4-BE49-F238E27FC236}">
                <a16:creationId xmlns:a16="http://schemas.microsoft.com/office/drawing/2014/main" id="{B46B6C00-9277-4E9E-A25E-2F01D74718F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168339" y="5708146"/>
            <a:ext cx="1095375" cy="733425"/>
          </a:xfrm>
          <a:prstGeom prst="rect">
            <a:avLst/>
          </a:prstGeom>
        </p:spPr>
      </p:pic>
      <p:pic>
        <p:nvPicPr>
          <p:cNvPr id="14" name="그림 13">
            <a:extLst>
              <a:ext uri="{FF2B5EF4-FFF2-40B4-BE49-F238E27FC236}">
                <a16:creationId xmlns:a16="http://schemas.microsoft.com/office/drawing/2014/main" id="{315B613E-FB2F-4D6B-A81F-38AA25D3233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384276" y="5703383"/>
            <a:ext cx="1085850" cy="742950"/>
          </a:xfrm>
          <a:prstGeom prst="rect">
            <a:avLst/>
          </a:prstGeom>
        </p:spPr>
      </p:pic>
      <p:sp>
        <p:nvSpPr>
          <p:cNvPr id="15" name="TextBox 14">
            <a:extLst>
              <a:ext uri="{FF2B5EF4-FFF2-40B4-BE49-F238E27FC236}">
                <a16:creationId xmlns:a16="http://schemas.microsoft.com/office/drawing/2014/main" id="{DD2AF9A8-5684-4304-9358-2A121D6FD328}"/>
              </a:ext>
            </a:extLst>
          </p:cNvPr>
          <p:cNvSpPr txBox="1"/>
          <p:nvPr/>
        </p:nvSpPr>
        <p:spPr>
          <a:xfrm>
            <a:off x="2733058" y="6515101"/>
            <a:ext cx="4884238" cy="323165"/>
          </a:xfrm>
          <a:prstGeom prst="rect">
            <a:avLst/>
          </a:prstGeom>
          <a:noFill/>
        </p:spPr>
        <p:txBody>
          <a:bodyPr wrap="square" rtlCol="0">
            <a:spAutoFit/>
          </a:bodyPr>
          <a:lstStyle/>
          <a:p>
            <a:r>
              <a:rPr lang="ko-KR" altLang="en-US" sz="1500" dirty="0"/>
              <a:t>중국</a:t>
            </a:r>
            <a:r>
              <a:rPr lang="en-US" altLang="ko-KR" sz="1500" dirty="0"/>
              <a:t>,</a:t>
            </a:r>
            <a:r>
              <a:rPr lang="ko-KR" altLang="en-US" sz="1500" dirty="0"/>
              <a:t>스페인</a:t>
            </a:r>
            <a:r>
              <a:rPr lang="en-US" altLang="ko-KR" sz="1500" dirty="0"/>
              <a:t>,</a:t>
            </a:r>
            <a:r>
              <a:rPr lang="ko-KR" altLang="en-US" sz="1500" dirty="0"/>
              <a:t>일본</a:t>
            </a:r>
            <a:r>
              <a:rPr lang="en-US" altLang="ko-KR" sz="1500" dirty="0"/>
              <a:t>,</a:t>
            </a:r>
            <a:r>
              <a:rPr lang="ko-KR" altLang="en-US" sz="1500" dirty="0"/>
              <a:t>모로코</a:t>
            </a:r>
            <a:r>
              <a:rPr lang="en-US" altLang="ko-KR" sz="1500" dirty="0"/>
              <a:t>,</a:t>
            </a:r>
            <a:r>
              <a:rPr lang="ko-KR" altLang="en-US" sz="1500" dirty="0"/>
              <a:t>캐나다</a:t>
            </a:r>
            <a:r>
              <a:rPr lang="en-US" altLang="ko-KR" sz="1500" dirty="0"/>
              <a:t>,</a:t>
            </a:r>
            <a:r>
              <a:rPr lang="ko-KR" altLang="en-US" sz="1500" dirty="0" err="1"/>
              <a:t>스위스등</a:t>
            </a:r>
            <a:r>
              <a:rPr lang="ko-KR" altLang="en-US" sz="1500" dirty="0"/>
              <a:t> 수출예정</a:t>
            </a:r>
          </a:p>
        </p:txBody>
      </p:sp>
      <p:sp>
        <p:nvSpPr>
          <p:cNvPr id="16" name="TextBox 15">
            <a:extLst>
              <a:ext uri="{FF2B5EF4-FFF2-40B4-BE49-F238E27FC236}">
                <a16:creationId xmlns:a16="http://schemas.microsoft.com/office/drawing/2014/main" id="{8007C26E-D824-47F2-95ED-4C1529751C24}"/>
              </a:ext>
            </a:extLst>
          </p:cNvPr>
          <p:cNvSpPr txBox="1"/>
          <p:nvPr/>
        </p:nvSpPr>
        <p:spPr>
          <a:xfrm>
            <a:off x="2576736" y="5373216"/>
            <a:ext cx="3447382" cy="323165"/>
          </a:xfrm>
          <a:prstGeom prst="rect">
            <a:avLst/>
          </a:prstGeom>
          <a:noFill/>
        </p:spPr>
        <p:txBody>
          <a:bodyPr wrap="square" rtlCol="0">
            <a:spAutoFit/>
          </a:bodyPr>
          <a:lstStyle/>
          <a:p>
            <a:r>
              <a:rPr lang="en-US" altLang="ko-KR" sz="1500" dirty="0"/>
              <a:t>*EXPECTED OF EXPORT COUNTRIES*</a:t>
            </a:r>
            <a:endParaRPr lang="ko-KR" altLang="en-US" sz="1500" dirty="0"/>
          </a:p>
        </p:txBody>
      </p:sp>
    </p:spTree>
    <p:extLst>
      <p:ext uri="{BB962C8B-B14F-4D97-AF65-F5344CB8AC3E}">
        <p14:creationId xmlns:p14="http://schemas.microsoft.com/office/powerpoint/2010/main" val="59952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66363" y="2472408"/>
            <a:ext cx="2309794" cy="830997"/>
          </a:xfrm>
          <a:prstGeom prst="rect">
            <a:avLst/>
          </a:prstGeom>
          <a:noFill/>
        </p:spPr>
        <p:txBody>
          <a:bodyPr wrap="square" rtlCol="0">
            <a:spAutoFit/>
          </a:bodyPr>
          <a:lstStyle/>
          <a:p>
            <a:pPr algn="ctr"/>
            <a:r>
              <a:rPr lang="ko-KR" altLang="en-US" b="1" dirty="0">
                <a:latin typeface="바탕" panose="02030600000101010101" pitchFamily="18" charset="-127"/>
                <a:ea typeface="바탕" panose="02030600000101010101" pitchFamily="18" charset="-127"/>
              </a:rPr>
              <a:t>디자인</a:t>
            </a:r>
            <a:r>
              <a:rPr lang="en-US" altLang="ko-KR" b="1" dirty="0">
                <a:latin typeface="바탕" panose="02030600000101010101" pitchFamily="18" charset="-127"/>
                <a:ea typeface="바탕" panose="02030600000101010101" pitchFamily="18" charset="-127"/>
              </a:rPr>
              <a:t>/</a:t>
            </a:r>
            <a:r>
              <a:rPr lang="ko-KR" altLang="en-US" b="1" dirty="0">
                <a:latin typeface="바탕" panose="02030600000101010101" pitchFamily="18" charset="-127"/>
                <a:ea typeface="바탕" panose="02030600000101010101" pitchFamily="18" charset="-127"/>
              </a:rPr>
              <a:t>상표등록증</a:t>
            </a:r>
            <a:endParaRPr lang="en-US" altLang="ko-KR" b="1" dirty="0">
              <a:latin typeface="바탕" panose="02030600000101010101" pitchFamily="18" charset="-127"/>
              <a:ea typeface="바탕" panose="02030600000101010101" pitchFamily="18" charset="-127"/>
            </a:endParaRPr>
          </a:p>
          <a:p>
            <a:pPr algn="ctr"/>
            <a:r>
              <a:rPr lang="en-US" altLang="ko-KR" sz="1500" dirty="0">
                <a:latin typeface="바탕" panose="02030600000101010101" pitchFamily="18" charset="-127"/>
                <a:ea typeface="바탕" panose="02030600000101010101" pitchFamily="18" charset="-127"/>
              </a:rPr>
              <a:t>Certificate of</a:t>
            </a:r>
          </a:p>
          <a:p>
            <a:pPr algn="ctr"/>
            <a:r>
              <a:rPr lang="en-US" altLang="ko-KR" sz="1500" dirty="0">
                <a:latin typeface="바탕" panose="02030600000101010101" pitchFamily="18" charset="-127"/>
                <a:ea typeface="바탕" panose="02030600000101010101" pitchFamily="18" charset="-127"/>
              </a:rPr>
              <a:t>Design registration</a:t>
            </a:r>
            <a:endParaRPr lang="ko-KR" altLang="en-US" sz="1500" dirty="0">
              <a:latin typeface="바탕" panose="02030600000101010101" pitchFamily="18" charset="-127"/>
              <a:ea typeface="바탕" panose="02030600000101010101" pitchFamily="18" charset="-127"/>
            </a:endParaRPr>
          </a:p>
        </p:txBody>
      </p:sp>
      <p:cxnSp>
        <p:nvCxnSpPr>
          <p:cNvPr id="27" name="직선 연결선 26"/>
          <p:cNvCxnSpPr/>
          <p:nvPr/>
        </p:nvCxnSpPr>
        <p:spPr>
          <a:xfrm flipV="1">
            <a:off x="2595546" y="3357562"/>
            <a:ext cx="7000924"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직선 연결선 28"/>
          <p:cNvCxnSpPr/>
          <p:nvPr/>
        </p:nvCxnSpPr>
        <p:spPr>
          <a:xfrm rot="16200000" flipH="1">
            <a:off x="2774153" y="3250417"/>
            <a:ext cx="6572272" cy="7143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그림 30" descr="scan0008.jpg"/>
          <p:cNvPicPr>
            <a:picLocks noChangeAspect="1"/>
          </p:cNvPicPr>
          <p:nvPr/>
        </p:nvPicPr>
        <p:blipFill>
          <a:blip r:embed="rId4" cstate="print"/>
          <a:stretch>
            <a:fillRect/>
          </a:stretch>
        </p:blipFill>
        <p:spPr>
          <a:xfrm>
            <a:off x="2526082" y="0"/>
            <a:ext cx="3284174" cy="3143248"/>
          </a:xfrm>
          <a:prstGeom prst="rect">
            <a:avLst/>
          </a:prstGeom>
        </p:spPr>
      </p:pic>
      <p:pic>
        <p:nvPicPr>
          <p:cNvPr id="32" name="그림 31" descr="scan0009.jpg"/>
          <p:cNvPicPr>
            <a:picLocks noChangeAspect="1"/>
          </p:cNvPicPr>
          <p:nvPr/>
        </p:nvPicPr>
        <p:blipFill>
          <a:blip r:embed="rId5" cstate="print"/>
          <a:stretch>
            <a:fillRect/>
          </a:stretch>
        </p:blipFill>
        <p:spPr>
          <a:xfrm>
            <a:off x="6096008" y="0"/>
            <a:ext cx="3571900" cy="3214686"/>
          </a:xfrm>
          <a:prstGeom prst="rect">
            <a:avLst/>
          </a:prstGeom>
        </p:spPr>
      </p:pic>
      <p:pic>
        <p:nvPicPr>
          <p:cNvPr id="34" name="그림 33" descr="scan0003.jpg"/>
          <p:cNvPicPr>
            <a:picLocks noChangeAspect="1"/>
          </p:cNvPicPr>
          <p:nvPr/>
        </p:nvPicPr>
        <p:blipFill>
          <a:blip r:embed="rId6" cstate="print"/>
          <a:stretch>
            <a:fillRect/>
          </a:stretch>
        </p:blipFill>
        <p:spPr>
          <a:xfrm>
            <a:off x="6167446" y="3429000"/>
            <a:ext cx="3738554" cy="3429000"/>
          </a:xfrm>
          <a:prstGeom prst="rect">
            <a:avLst/>
          </a:prstGeom>
        </p:spPr>
      </p:pic>
      <p:pic>
        <p:nvPicPr>
          <p:cNvPr id="5" name="그림 4">
            <a:extLst>
              <a:ext uri="{FF2B5EF4-FFF2-40B4-BE49-F238E27FC236}">
                <a16:creationId xmlns:a16="http://schemas.microsoft.com/office/drawing/2014/main" id="{78070A69-425E-4921-8AD5-927595E6C4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04159" y="3428999"/>
            <a:ext cx="3448972" cy="3429000"/>
          </a:xfrm>
          <a:prstGeom prst="rect">
            <a:avLst/>
          </a:prstGeom>
        </p:spPr>
      </p:pic>
      <p:pic>
        <p:nvPicPr>
          <p:cNvPr id="7" name="그림 6">
            <a:extLst>
              <a:ext uri="{FF2B5EF4-FFF2-40B4-BE49-F238E27FC236}">
                <a16:creationId xmlns:a16="http://schemas.microsoft.com/office/drawing/2014/main" id="{9A8CFDBE-58D7-4DCF-B0C0-F107E4944E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1641" y="3464028"/>
            <a:ext cx="2254516" cy="3340281"/>
          </a:xfrm>
          <a:prstGeom prst="rect">
            <a:avLst/>
          </a:prstGeom>
        </p:spPr>
      </p:pic>
    </p:spTree>
    <p:extLst>
      <p:ext uri="{BB962C8B-B14F-4D97-AF65-F5344CB8AC3E}">
        <p14:creationId xmlns:p14="http://schemas.microsoft.com/office/powerpoint/2010/main" val="3644283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5572" y="3409993"/>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77646" y="2576009"/>
            <a:ext cx="2309794" cy="600164"/>
          </a:xfrm>
          <a:prstGeom prst="rect">
            <a:avLst/>
          </a:prstGeom>
          <a:noFill/>
        </p:spPr>
        <p:txBody>
          <a:bodyPr wrap="square" rtlCol="0">
            <a:spAutoFit/>
          </a:bodyPr>
          <a:lstStyle/>
          <a:p>
            <a:pPr algn="ctr"/>
            <a:r>
              <a:rPr lang="ko-KR" altLang="en-US" b="1" dirty="0">
                <a:latin typeface="바탕" panose="02030600000101010101" pitchFamily="18" charset="-127"/>
                <a:ea typeface="바탕" panose="02030600000101010101" pitchFamily="18" charset="-127"/>
              </a:rPr>
              <a:t>특허출원</a:t>
            </a:r>
            <a:endParaRPr lang="en-US" altLang="ko-KR" b="1" dirty="0">
              <a:latin typeface="바탕" panose="02030600000101010101" pitchFamily="18" charset="-127"/>
              <a:ea typeface="바탕" panose="02030600000101010101" pitchFamily="18" charset="-127"/>
            </a:endParaRPr>
          </a:p>
          <a:p>
            <a:pPr algn="ctr"/>
            <a:r>
              <a:rPr lang="en-US" altLang="ko-KR" sz="1500" dirty="0">
                <a:latin typeface="바탕" panose="02030600000101010101" pitchFamily="18" charset="-127"/>
                <a:ea typeface="바탕" panose="02030600000101010101" pitchFamily="18" charset="-127"/>
              </a:rPr>
              <a:t>Patent Application</a:t>
            </a:r>
          </a:p>
        </p:txBody>
      </p:sp>
      <p:cxnSp>
        <p:nvCxnSpPr>
          <p:cNvPr id="15" name="직선 연결선 14"/>
          <p:cNvCxnSpPr/>
          <p:nvPr/>
        </p:nvCxnSpPr>
        <p:spPr>
          <a:xfrm>
            <a:off x="2524108" y="3429000"/>
            <a:ext cx="70723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rot="5400000">
            <a:off x="2631277" y="3321855"/>
            <a:ext cx="664371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그림 24" descr="scan0004.jpg"/>
          <p:cNvPicPr>
            <a:picLocks noChangeAspect="1"/>
          </p:cNvPicPr>
          <p:nvPr/>
        </p:nvPicPr>
        <p:blipFill>
          <a:blip r:embed="rId4" cstate="print"/>
          <a:stretch>
            <a:fillRect/>
          </a:stretch>
        </p:blipFill>
        <p:spPr>
          <a:xfrm>
            <a:off x="2595546" y="3571876"/>
            <a:ext cx="3355612" cy="3286124"/>
          </a:xfrm>
          <a:prstGeom prst="rect">
            <a:avLst/>
          </a:prstGeom>
        </p:spPr>
      </p:pic>
      <p:pic>
        <p:nvPicPr>
          <p:cNvPr id="29" name="그림 28" descr="scan0005.jpg"/>
          <p:cNvPicPr>
            <a:picLocks noChangeAspect="1"/>
          </p:cNvPicPr>
          <p:nvPr/>
        </p:nvPicPr>
        <p:blipFill>
          <a:blip r:embed="rId5" cstate="print"/>
          <a:stretch>
            <a:fillRect/>
          </a:stretch>
        </p:blipFill>
        <p:spPr>
          <a:xfrm>
            <a:off x="2452670" y="0"/>
            <a:ext cx="3429024" cy="3357538"/>
          </a:xfrm>
          <a:prstGeom prst="rect">
            <a:avLst/>
          </a:prstGeom>
        </p:spPr>
      </p:pic>
      <p:pic>
        <p:nvPicPr>
          <p:cNvPr id="30" name="그림 29" descr="scan0006.jpg"/>
          <p:cNvPicPr>
            <a:picLocks noChangeAspect="1"/>
          </p:cNvPicPr>
          <p:nvPr/>
        </p:nvPicPr>
        <p:blipFill>
          <a:blip r:embed="rId6" cstate="print"/>
          <a:stretch>
            <a:fillRect/>
          </a:stretch>
        </p:blipFill>
        <p:spPr>
          <a:xfrm>
            <a:off x="6024570" y="0"/>
            <a:ext cx="3881430" cy="3357562"/>
          </a:xfrm>
          <a:prstGeom prst="rect">
            <a:avLst/>
          </a:prstGeom>
        </p:spPr>
      </p:pic>
      <p:pic>
        <p:nvPicPr>
          <p:cNvPr id="6" name="그림 5">
            <a:extLst>
              <a:ext uri="{FF2B5EF4-FFF2-40B4-BE49-F238E27FC236}">
                <a16:creationId xmlns:a16="http://schemas.microsoft.com/office/drawing/2014/main" id="{BAFACE2B-7655-4088-9E95-ED6A6923C2F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646" y="3493862"/>
            <a:ext cx="2256483" cy="3229449"/>
          </a:xfrm>
          <a:prstGeom prst="rect">
            <a:avLst/>
          </a:prstGeom>
        </p:spPr>
      </p:pic>
      <p:pic>
        <p:nvPicPr>
          <p:cNvPr id="3" name="그림 2">
            <a:extLst>
              <a:ext uri="{FF2B5EF4-FFF2-40B4-BE49-F238E27FC236}">
                <a16:creationId xmlns:a16="http://schemas.microsoft.com/office/drawing/2014/main" id="{3DF33847-A027-416A-898C-38B86B31EC5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691" t="12201" r="4068" b="5947"/>
          <a:stretch/>
        </p:blipFill>
        <p:spPr>
          <a:xfrm>
            <a:off x="6129356" y="3789040"/>
            <a:ext cx="1980880" cy="2545992"/>
          </a:xfrm>
          <a:prstGeom prst="rect">
            <a:avLst/>
          </a:prstGeom>
        </p:spPr>
      </p:pic>
      <p:pic>
        <p:nvPicPr>
          <p:cNvPr id="7" name="그림 6">
            <a:extLst>
              <a:ext uri="{FF2B5EF4-FFF2-40B4-BE49-F238E27FC236}">
                <a16:creationId xmlns:a16="http://schemas.microsoft.com/office/drawing/2014/main" id="{B0A51749-1EE6-4D44-975C-865743C5936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9551" t="24270" r="12223" b="24200"/>
          <a:stretch/>
        </p:blipFill>
        <p:spPr>
          <a:xfrm rot="5400000">
            <a:off x="7700992" y="4409269"/>
            <a:ext cx="2471462" cy="1249577"/>
          </a:xfrm>
          <a:prstGeom prst="rect">
            <a:avLst/>
          </a:prstGeom>
        </p:spPr>
      </p:pic>
    </p:spTree>
    <p:extLst>
      <p:ext uri="{BB962C8B-B14F-4D97-AF65-F5344CB8AC3E}">
        <p14:creationId xmlns:p14="http://schemas.microsoft.com/office/powerpoint/2010/main" val="3644283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980728"/>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217463" y="2509605"/>
            <a:ext cx="2877446" cy="738664"/>
          </a:xfrm>
          <a:prstGeom prst="rect">
            <a:avLst/>
          </a:prstGeom>
          <a:noFill/>
        </p:spPr>
        <p:txBody>
          <a:bodyPr wrap="square" rtlCol="0">
            <a:spAutoFit/>
          </a:bodyPr>
          <a:lstStyle/>
          <a:p>
            <a:pPr algn="ctr"/>
            <a:r>
              <a:rPr lang="ko-KR" altLang="en-US" sz="1600" b="1" dirty="0">
                <a:latin typeface="바탕" panose="02030600000101010101" pitchFamily="18" charset="-127"/>
                <a:ea typeface="바탕" panose="02030600000101010101" pitchFamily="18" charset="-127"/>
              </a:rPr>
              <a:t>기술평가우수기업인증서</a:t>
            </a:r>
            <a:endParaRPr lang="en-US" altLang="ko-KR" sz="1600" b="1" dirty="0">
              <a:latin typeface="바탕" panose="02030600000101010101" pitchFamily="18" charset="-127"/>
              <a:ea typeface="바탕" panose="02030600000101010101" pitchFamily="18" charset="-127"/>
            </a:endParaRPr>
          </a:p>
          <a:p>
            <a:pPr algn="ctr"/>
            <a:r>
              <a:rPr lang="en-US" altLang="ko-KR" sz="1300" spc="-150" dirty="0">
                <a:latin typeface="바탕" panose="02030600000101010101" pitchFamily="18" charset="-127"/>
                <a:ea typeface="바탕" panose="02030600000101010101" pitchFamily="18" charset="-127"/>
              </a:rPr>
              <a:t>Excellent Company in the </a:t>
            </a:r>
          </a:p>
          <a:p>
            <a:pPr algn="ctr"/>
            <a:r>
              <a:rPr lang="en-US" altLang="ko-KR" sz="1300" spc="-150" dirty="0">
                <a:latin typeface="바탕" panose="02030600000101010101" pitchFamily="18" charset="-127"/>
                <a:ea typeface="바탕" panose="02030600000101010101" pitchFamily="18" charset="-127"/>
              </a:rPr>
              <a:t>Technology assessment certificate</a:t>
            </a:r>
          </a:p>
        </p:txBody>
      </p:sp>
      <p:pic>
        <p:nvPicPr>
          <p:cNvPr id="5" name="그림 4">
            <a:extLst>
              <a:ext uri="{FF2B5EF4-FFF2-40B4-BE49-F238E27FC236}">
                <a16:creationId xmlns:a16="http://schemas.microsoft.com/office/drawing/2014/main" id="{DBC058D9-46F7-4CDC-99B2-A06F224DF0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19" y="3531322"/>
            <a:ext cx="2307799" cy="3219130"/>
          </a:xfrm>
          <a:prstGeom prst="rect">
            <a:avLst/>
          </a:prstGeom>
        </p:spPr>
      </p:pic>
      <p:pic>
        <p:nvPicPr>
          <p:cNvPr id="3" name="그림 2">
            <a:extLst>
              <a:ext uri="{FF2B5EF4-FFF2-40B4-BE49-F238E27FC236}">
                <a16:creationId xmlns:a16="http://schemas.microsoft.com/office/drawing/2014/main" id="{E20B5F47-AA72-4256-9E7E-B3CF091AD7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0832" y="9331"/>
            <a:ext cx="4885711" cy="6858000"/>
          </a:xfrm>
          <a:prstGeom prst="rect">
            <a:avLst/>
          </a:prstGeom>
        </p:spPr>
      </p:pic>
    </p:spTree>
    <p:extLst>
      <p:ext uri="{BB962C8B-B14F-4D97-AF65-F5344CB8AC3E}">
        <p14:creationId xmlns:p14="http://schemas.microsoft.com/office/powerpoint/2010/main" val="3644283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290908" y="2442667"/>
            <a:ext cx="3024336" cy="677108"/>
          </a:xfrm>
          <a:prstGeom prst="rect">
            <a:avLst/>
          </a:prstGeom>
          <a:noFill/>
        </p:spPr>
        <p:txBody>
          <a:bodyPr wrap="square" rtlCol="0">
            <a:spAutoFit/>
          </a:bodyPr>
          <a:lstStyle/>
          <a:p>
            <a:pPr algn="ctr"/>
            <a:r>
              <a:rPr lang="ko-KR" altLang="en-US" sz="1400" b="1" dirty="0">
                <a:latin typeface="바탕" panose="02030600000101010101" pitchFamily="18" charset="-127"/>
                <a:ea typeface="바탕" panose="02030600000101010101" pitchFamily="18" charset="-127"/>
              </a:rPr>
              <a:t>기업부설디자인연구소 인정서</a:t>
            </a:r>
            <a:endParaRPr lang="en-US" altLang="ko-KR" sz="1400" b="1" dirty="0">
              <a:latin typeface="바탕" panose="02030600000101010101" pitchFamily="18" charset="-127"/>
              <a:ea typeface="바탕" panose="02030600000101010101" pitchFamily="18" charset="-127"/>
            </a:endParaRPr>
          </a:p>
          <a:p>
            <a:pPr algn="ctr"/>
            <a:r>
              <a:rPr lang="en-US" altLang="ko-KR" sz="1200" spc="-150" dirty="0">
                <a:latin typeface="바탕" panose="02030600000101010101" pitchFamily="18" charset="-127"/>
                <a:ea typeface="바탕" panose="02030600000101010101" pitchFamily="18" charset="-127"/>
              </a:rPr>
              <a:t>Acknowledgement of Company Design </a:t>
            </a:r>
          </a:p>
          <a:p>
            <a:pPr algn="ctr"/>
            <a:r>
              <a:rPr lang="en-US" altLang="ko-KR" sz="1200" spc="-150" dirty="0">
                <a:latin typeface="바탕" panose="02030600000101010101" pitchFamily="18" charset="-127"/>
                <a:ea typeface="바탕" panose="02030600000101010101" pitchFamily="18" charset="-127"/>
              </a:rPr>
              <a:t>Institute for recognition</a:t>
            </a:r>
          </a:p>
        </p:txBody>
      </p:sp>
      <p:pic>
        <p:nvPicPr>
          <p:cNvPr id="1026" name="Picture 2"/>
          <p:cNvPicPr>
            <a:picLocks noChangeAspect="1" noChangeArrowheads="1"/>
          </p:cNvPicPr>
          <p:nvPr/>
        </p:nvPicPr>
        <p:blipFill>
          <a:blip r:embed="rId4" cstate="print"/>
          <a:srcRect/>
          <a:stretch>
            <a:fillRect/>
          </a:stretch>
        </p:blipFill>
        <p:spPr bwMode="auto">
          <a:xfrm>
            <a:off x="3238488" y="0"/>
            <a:ext cx="6667512" cy="6858000"/>
          </a:xfrm>
          <a:prstGeom prst="rect">
            <a:avLst/>
          </a:prstGeom>
          <a:noFill/>
          <a:ln w="9525">
            <a:noFill/>
            <a:miter lim="800000"/>
            <a:headEnd/>
            <a:tailEnd/>
          </a:ln>
          <a:effectLst/>
        </p:spPr>
      </p:pic>
      <p:pic>
        <p:nvPicPr>
          <p:cNvPr id="3" name="그림 2">
            <a:extLst>
              <a:ext uri="{FF2B5EF4-FFF2-40B4-BE49-F238E27FC236}">
                <a16:creationId xmlns:a16="http://schemas.microsoft.com/office/drawing/2014/main" id="{191AB579-AC80-4DAB-8FA3-85BA12DD5D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464" y="3487657"/>
            <a:ext cx="2191513" cy="3293023"/>
          </a:xfrm>
          <a:prstGeom prst="rect">
            <a:avLst/>
          </a:prstGeom>
        </p:spPr>
      </p:pic>
    </p:spTree>
    <p:extLst>
      <p:ext uri="{BB962C8B-B14F-4D97-AF65-F5344CB8AC3E}">
        <p14:creationId xmlns:p14="http://schemas.microsoft.com/office/powerpoint/2010/main" val="3644283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198581" y="2438683"/>
            <a:ext cx="2839681" cy="754053"/>
          </a:xfrm>
          <a:prstGeom prst="rect">
            <a:avLst/>
          </a:prstGeom>
          <a:noFill/>
        </p:spPr>
        <p:txBody>
          <a:bodyPr wrap="square" rtlCol="0">
            <a:spAutoFit/>
          </a:bodyPr>
          <a:lstStyle/>
          <a:p>
            <a:pPr algn="ctr"/>
            <a:r>
              <a:rPr lang="ko-KR" altLang="en-US" sz="1600" b="1" dirty="0">
                <a:latin typeface="바탕" panose="02030600000101010101" pitchFamily="18" charset="-127"/>
                <a:ea typeface="바탕" panose="02030600000101010101" pitchFamily="18" charset="-127"/>
              </a:rPr>
              <a:t>한국의류산업협회 </a:t>
            </a:r>
            <a:r>
              <a:rPr lang="ko-KR" altLang="en-US" sz="1600" b="1" dirty="0" err="1">
                <a:latin typeface="바탕" panose="02030600000101010101" pitchFamily="18" charset="-127"/>
                <a:ea typeface="바탕" panose="02030600000101010101" pitchFamily="18" charset="-127"/>
              </a:rPr>
              <a:t>회원증</a:t>
            </a:r>
            <a:endParaRPr lang="en-US" altLang="ko-KR" sz="1600" b="1" dirty="0">
              <a:latin typeface="바탕" panose="02030600000101010101" pitchFamily="18" charset="-127"/>
              <a:ea typeface="바탕" panose="02030600000101010101" pitchFamily="18" charset="-127"/>
            </a:endParaRPr>
          </a:p>
          <a:p>
            <a:pPr algn="ctr"/>
            <a:r>
              <a:rPr lang="en-US" altLang="ko-KR" sz="1500" dirty="0">
                <a:latin typeface="바탕" panose="02030600000101010101" pitchFamily="18" charset="-127"/>
                <a:ea typeface="바탕" panose="02030600000101010101" pitchFamily="18" charset="-127"/>
              </a:rPr>
              <a:t>  </a:t>
            </a:r>
            <a:r>
              <a:rPr lang="en-US" altLang="ko-KR" sz="1200" dirty="0">
                <a:latin typeface="바탕" panose="02030600000101010101" pitchFamily="18" charset="-127"/>
                <a:ea typeface="바탕" panose="02030600000101010101" pitchFamily="18" charset="-127"/>
              </a:rPr>
              <a:t>Korean Apparel Industry </a:t>
            </a:r>
          </a:p>
          <a:p>
            <a:pPr algn="ctr"/>
            <a:r>
              <a:rPr lang="en-US" altLang="ko-KR" sz="1200" dirty="0">
                <a:latin typeface="바탕" panose="02030600000101010101" pitchFamily="18" charset="-127"/>
                <a:ea typeface="바탕" panose="02030600000101010101" pitchFamily="18" charset="-127"/>
              </a:rPr>
              <a:t>  Association Member</a:t>
            </a:r>
          </a:p>
        </p:txBody>
      </p:sp>
      <p:pic>
        <p:nvPicPr>
          <p:cNvPr id="3" name="그림 2">
            <a:extLst>
              <a:ext uri="{FF2B5EF4-FFF2-40B4-BE49-F238E27FC236}">
                <a16:creationId xmlns:a16="http://schemas.microsoft.com/office/drawing/2014/main" id="{8FAF36EA-BB79-4C94-848F-4FC52B1CEA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6856" y="9330"/>
            <a:ext cx="4853836" cy="6830008"/>
          </a:xfrm>
          <a:prstGeom prst="rect">
            <a:avLst/>
          </a:prstGeom>
        </p:spPr>
      </p:pic>
      <p:pic>
        <p:nvPicPr>
          <p:cNvPr id="5" name="그림 4">
            <a:extLst>
              <a:ext uri="{FF2B5EF4-FFF2-40B4-BE49-F238E27FC236}">
                <a16:creationId xmlns:a16="http://schemas.microsoft.com/office/drawing/2014/main" id="{2C1BD1F1-60DE-4796-8B02-29F63CC1D8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086" y="3479566"/>
            <a:ext cx="2407633" cy="3359772"/>
          </a:xfrm>
          <a:prstGeom prst="rect">
            <a:avLst/>
          </a:prstGeom>
        </p:spPr>
      </p:pic>
    </p:spTree>
    <p:extLst>
      <p:ext uri="{BB962C8B-B14F-4D97-AF65-F5344CB8AC3E}">
        <p14:creationId xmlns:p14="http://schemas.microsoft.com/office/powerpoint/2010/main" val="3696184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a:extLst>
              <a:ext uri="{FF2B5EF4-FFF2-40B4-BE49-F238E27FC236}">
                <a16:creationId xmlns:a16="http://schemas.microsoft.com/office/drawing/2014/main" id="{1DA0A0D8-0871-41EC-9473-5B4A379A181C}"/>
              </a:ext>
            </a:extLst>
          </p:cNvPr>
          <p:cNvSpPr txBox="1"/>
          <p:nvPr/>
        </p:nvSpPr>
        <p:spPr>
          <a:xfrm>
            <a:off x="-159568" y="2596218"/>
            <a:ext cx="2911689" cy="600164"/>
          </a:xfrm>
          <a:prstGeom prst="rect">
            <a:avLst/>
          </a:prstGeom>
          <a:noFill/>
        </p:spPr>
        <p:txBody>
          <a:bodyPr wrap="square" rtlCol="0">
            <a:spAutoFit/>
          </a:bodyPr>
          <a:lstStyle/>
          <a:p>
            <a:pPr algn="ctr"/>
            <a:r>
              <a:rPr lang="en-US" altLang="ko-KR" b="1" dirty="0">
                <a:latin typeface="바탕" panose="02030600000101010101" pitchFamily="18" charset="-127"/>
                <a:ea typeface="바탕" panose="02030600000101010101" pitchFamily="18" charset="-127"/>
              </a:rPr>
              <a:t>ISO </a:t>
            </a:r>
            <a:r>
              <a:rPr lang="ko-KR" altLang="en-US" b="1" dirty="0">
                <a:latin typeface="바탕" panose="02030600000101010101" pitchFamily="18" charset="-127"/>
                <a:ea typeface="바탕" panose="02030600000101010101" pitchFamily="18" charset="-127"/>
              </a:rPr>
              <a:t>인증서</a:t>
            </a:r>
            <a:endParaRPr lang="en-US" altLang="ko-KR" b="1" dirty="0">
              <a:latin typeface="바탕" panose="02030600000101010101" pitchFamily="18" charset="-127"/>
              <a:ea typeface="바탕" panose="02030600000101010101" pitchFamily="18" charset="-127"/>
            </a:endParaRPr>
          </a:p>
          <a:p>
            <a:r>
              <a:rPr lang="en-US" altLang="ko-KR" sz="1500" dirty="0">
                <a:latin typeface="바탕" panose="02030600000101010101" pitchFamily="18" charset="-127"/>
                <a:ea typeface="바탕" panose="02030600000101010101" pitchFamily="18" charset="-127"/>
              </a:rPr>
              <a:t>   </a:t>
            </a:r>
            <a:r>
              <a:rPr lang="en-US" altLang="ko-KR" sz="1400" dirty="0">
                <a:latin typeface="바탕" panose="02030600000101010101" pitchFamily="18" charset="-127"/>
                <a:ea typeface="바탕" panose="02030600000101010101" pitchFamily="18" charset="-127"/>
              </a:rPr>
              <a:t>Certificate of Certification</a:t>
            </a:r>
            <a:endParaRPr lang="en-US" altLang="ko-KR" sz="1500" dirty="0">
              <a:latin typeface="바탕" panose="02030600000101010101" pitchFamily="18" charset="-127"/>
              <a:ea typeface="바탕" panose="02030600000101010101" pitchFamily="18" charset="-127"/>
            </a:endParaRPr>
          </a:p>
        </p:txBody>
      </p:sp>
      <p:pic>
        <p:nvPicPr>
          <p:cNvPr id="3" name="그림 2">
            <a:extLst>
              <a:ext uri="{FF2B5EF4-FFF2-40B4-BE49-F238E27FC236}">
                <a16:creationId xmlns:a16="http://schemas.microsoft.com/office/drawing/2014/main" id="{766A343A-2321-4848-B70C-65A0F1065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8864" y="0"/>
            <a:ext cx="4942202" cy="6858000"/>
          </a:xfrm>
          <a:prstGeom prst="rect">
            <a:avLst/>
          </a:prstGeom>
        </p:spPr>
      </p:pic>
      <p:pic>
        <p:nvPicPr>
          <p:cNvPr id="7" name="그림 6">
            <a:extLst>
              <a:ext uri="{FF2B5EF4-FFF2-40B4-BE49-F238E27FC236}">
                <a16:creationId xmlns:a16="http://schemas.microsoft.com/office/drawing/2014/main" id="{57632A58-3543-446E-8D48-550C0A5F95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4490" y="3563928"/>
            <a:ext cx="2014896" cy="1435949"/>
          </a:xfrm>
          <a:prstGeom prst="rect">
            <a:avLst/>
          </a:prstGeom>
        </p:spPr>
      </p:pic>
      <p:pic>
        <p:nvPicPr>
          <p:cNvPr id="10" name="그림 9">
            <a:extLst>
              <a:ext uri="{FF2B5EF4-FFF2-40B4-BE49-F238E27FC236}">
                <a16:creationId xmlns:a16="http://schemas.microsoft.com/office/drawing/2014/main" id="{A9B943FA-52D6-402B-B091-55216C5884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490" y="5110702"/>
            <a:ext cx="2014896" cy="1684497"/>
          </a:xfrm>
          <a:prstGeom prst="rect">
            <a:avLst/>
          </a:prstGeom>
        </p:spPr>
      </p:pic>
    </p:spTree>
    <p:extLst>
      <p:ext uri="{BB962C8B-B14F-4D97-AF65-F5344CB8AC3E}">
        <p14:creationId xmlns:p14="http://schemas.microsoft.com/office/powerpoint/2010/main" val="385589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a:extLst>
              <a:ext uri="{FF2B5EF4-FFF2-40B4-BE49-F238E27FC236}">
                <a16:creationId xmlns:a16="http://schemas.microsoft.com/office/drawing/2014/main" id="{1DA0A0D8-0871-41EC-9473-5B4A379A181C}"/>
              </a:ext>
            </a:extLst>
          </p:cNvPr>
          <p:cNvSpPr txBox="1"/>
          <p:nvPr/>
        </p:nvSpPr>
        <p:spPr>
          <a:xfrm>
            <a:off x="-159568" y="2573368"/>
            <a:ext cx="2911689" cy="723275"/>
          </a:xfrm>
          <a:prstGeom prst="rect">
            <a:avLst/>
          </a:prstGeom>
          <a:noFill/>
        </p:spPr>
        <p:txBody>
          <a:bodyPr wrap="square" rtlCol="0">
            <a:spAutoFit/>
          </a:bodyPr>
          <a:lstStyle/>
          <a:p>
            <a:pPr algn="ctr"/>
            <a:r>
              <a:rPr lang="ko-KR" altLang="en-US" sz="1400" b="1" dirty="0">
                <a:latin typeface="바탕" panose="02030600000101010101" pitchFamily="18" charset="-127"/>
                <a:ea typeface="바탕" panose="02030600000101010101" pitchFamily="18" charset="-127"/>
              </a:rPr>
              <a:t>원산지 인증 </a:t>
            </a:r>
            <a:r>
              <a:rPr lang="ko-KR" altLang="en-US" sz="1400" b="1" dirty="0" err="1">
                <a:latin typeface="바탕" panose="02030600000101010101" pitchFamily="18" charset="-127"/>
                <a:ea typeface="바탕" panose="02030600000101010101" pitchFamily="18" charset="-127"/>
              </a:rPr>
              <a:t>수출자</a:t>
            </a:r>
            <a:r>
              <a:rPr lang="ko-KR" altLang="en-US" sz="1400" b="1" dirty="0">
                <a:latin typeface="바탕" panose="02030600000101010101" pitchFamily="18" charset="-127"/>
                <a:ea typeface="바탕" panose="02030600000101010101" pitchFamily="18" charset="-127"/>
              </a:rPr>
              <a:t> 인증서</a:t>
            </a:r>
            <a:endParaRPr lang="en-US" altLang="ko-KR" sz="1400" b="1" dirty="0">
              <a:latin typeface="바탕" panose="02030600000101010101" pitchFamily="18" charset="-127"/>
              <a:ea typeface="바탕" panose="02030600000101010101" pitchFamily="18" charset="-127"/>
            </a:endParaRPr>
          </a:p>
          <a:p>
            <a:pPr algn="ctr"/>
            <a:r>
              <a:rPr lang="en-US" altLang="ko-KR" sz="1500" dirty="0">
                <a:latin typeface="바탕" panose="02030600000101010101" pitchFamily="18" charset="-127"/>
                <a:ea typeface="바탕" panose="02030600000101010101" pitchFamily="18" charset="-127"/>
              </a:rPr>
              <a:t> </a:t>
            </a:r>
            <a:r>
              <a:rPr lang="en-US" altLang="ko-KR" sz="1200" spc="-150" dirty="0">
                <a:latin typeface="바탕" panose="02030600000101010101" pitchFamily="18" charset="-127"/>
                <a:ea typeface="바탕" panose="02030600000101010101" pitchFamily="18" charset="-127"/>
              </a:rPr>
              <a:t>Certificate of Company-</a:t>
            </a:r>
          </a:p>
          <a:p>
            <a:pPr algn="ctr"/>
            <a:r>
              <a:rPr lang="en-US" altLang="ko-KR" sz="1200" spc="-150" dirty="0">
                <a:latin typeface="바탕" panose="02030600000101010101" pitchFamily="18" charset="-127"/>
                <a:ea typeface="바탕" panose="02030600000101010101" pitchFamily="18" charset="-127"/>
              </a:rPr>
              <a:t>Specific Approved Exporter</a:t>
            </a:r>
            <a:endParaRPr lang="en-US" altLang="ko-KR" sz="1400" spc="-150" dirty="0">
              <a:latin typeface="바탕" panose="02030600000101010101" pitchFamily="18" charset="-127"/>
              <a:ea typeface="바탕" panose="02030600000101010101" pitchFamily="18" charset="-127"/>
            </a:endParaRPr>
          </a:p>
        </p:txBody>
      </p:sp>
      <p:pic>
        <p:nvPicPr>
          <p:cNvPr id="4" name="그림 3">
            <a:extLst>
              <a:ext uri="{FF2B5EF4-FFF2-40B4-BE49-F238E27FC236}">
                <a16:creationId xmlns:a16="http://schemas.microsoft.com/office/drawing/2014/main" id="{D79C89B4-2566-48E7-A207-40D1B3A783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0872" y="25975"/>
            <a:ext cx="4853836" cy="6858000"/>
          </a:xfrm>
          <a:prstGeom prst="rect">
            <a:avLst/>
          </a:prstGeom>
        </p:spPr>
      </p:pic>
      <p:pic>
        <p:nvPicPr>
          <p:cNvPr id="12" name="그림 11">
            <a:extLst>
              <a:ext uri="{FF2B5EF4-FFF2-40B4-BE49-F238E27FC236}">
                <a16:creationId xmlns:a16="http://schemas.microsoft.com/office/drawing/2014/main" id="{0C0B9E8E-A435-45C8-941B-3622BC0F9C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723" y="3527822"/>
            <a:ext cx="1237137" cy="3157955"/>
          </a:xfrm>
          <a:prstGeom prst="rect">
            <a:avLst/>
          </a:prstGeom>
        </p:spPr>
      </p:pic>
    </p:spTree>
    <p:extLst>
      <p:ext uri="{BB962C8B-B14F-4D97-AF65-F5344CB8AC3E}">
        <p14:creationId xmlns:p14="http://schemas.microsoft.com/office/powerpoint/2010/main" val="1680485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a:extLst>
              <a:ext uri="{FF2B5EF4-FFF2-40B4-BE49-F238E27FC236}">
                <a16:creationId xmlns:a16="http://schemas.microsoft.com/office/drawing/2014/main" id="{1DA0A0D8-0871-41EC-9473-5B4A379A181C}"/>
              </a:ext>
            </a:extLst>
          </p:cNvPr>
          <p:cNvSpPr txBox="1"/>
          <p:nvPr/>
        </p:nvSpPr>
        <p:spPr>
          <a:xfrm>
            <a:off x="-243907" y="2677519"/>
            <a:ext cx="2911689" cy="553998"/>
          </a:xfrm>
          <a:prstGeom prst="rect">
            <a:avLst/>
          </a:prstGeom>
          <a:noFill/>
        </p:spPr>
        <p:txBody>
          <a:bodyPr wrap="square" rtlCol="0">
            <a:spAutoFit/>
          </a:bodyPr>
          <a:lstStyle/>
          <a:p>
            <a:pPr algn="ctr"/>
            <a:r>
              <a:rPr lang="ko-KR" altLang="en-US" sz="1500" b="1" dirty="0">
                <a:latin typeface="바탕" panose="02030600000101010101" pitchFamily="18" charset="-127"/>
                <a:ea typeface="바탕" panose="02030600000101010101" pitchFamily="18" charset="-127"/>
              </a:rPr>
              <a:t>기술역량 우수기업 인증서</a:t>
            </a:r>
            <a:endParaRPr lang="en-US" altLang="ko-KR" sz="1500" b="1" dirty="0">
              <a:latin typeface="바탕" panose="02030600000101010101" pitchFamily="18" charset="-127"/>
              <a:ea typeface="바탕" panose="02030600000101010101" pitchFamily="18" charset="-127"/>
            </a:endParaRPr>
          </a:p>
          <a:p>
            <a:pPr algn="ctr"/>
            <a:r>
              <a:rPr lang="en-US" altLang="ko-KR" sz="1500" dirty="0">
                <a:latin typeface="바탕" panose="02030600000101010101" pitchFamily="18" charset="-127"/>
                <a:ea typeface="바탕" panose="02030600000101010101" pitchFamily="18" charset="-127"/>
              </a:rPr>
              <a:t> NICE </a:t>
            </a:r>
            <a:r>
              <a:rPr lang="en-US" altLang="ko-KR" sz="1500" dirty="0" err="1">
                <a:latin typeface="바탕" panose="02030600000101010101" pitchFamily="18" charset="-127"/>
                <a:ea typeface="바탕" panose="02030600000101010101" pitchFamily="18" charset="-127"/>
              </a:rPr>
              <a:t>TCB</a:t>
            </a:r>
            <a:r>
              <a:rPr lang="en-US" altLang="ko-KR" sz="1500" dirty="0">
                <a:latin typeface="바탕" panose="02030600000101010101" pitchFamily="18" charset="-127"/>
                <a:ea typeface="바탕" panose="02030600000101010101" pitchFamily="18" charset="-127"/>
              </a:rPr>
              <a:t> </a:t>
            </a:r>
          </a:p>
        </p:txBody>
      </p:sp>
      <p:pic>
        <p:nvPicPr>
          <p:cNvPr id="4" name="그림 3">
            <a:extLst>
              <a:ext uri="{FF2B5EF4-FFF2-40B4-BE49-F238E27FC236}">
                <a16:creationId xmlns:a16="http://schemas.microsoft.com/office/drawing/2014/main" id="{A9A91B32-44B3-4B31-8B28-B572CCD541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28864" y="0"/>
            <a:ext cx="4853836" cy="6858000"/>
          </a:xfrm>
          <a:prstGeom prst="rect">
            <a:avLst/>
          </a:prstGeom>
        </p:spPr>
      </p:pic>
      <p:pic>
        <p:nvPicPr>
          <p:cNvPr id="6" name="그림 5">
            <a:extLst>
              <a:ext uri="{FF2B5EF4-FFF2-40B4-BE49-F238E27FC236}">
                <a16:creationId xmlns:a16="http://schemas.microsoft.com/office/drawing/2014/main" id="{02A55AAB-5490-4627-871D-173CE335B1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584" y="3429000"/>
            <a:ext cx="1110705" cy="3360234"/>
          </a:xfrm>
          <a:prstGeom prst="rect">
            <a:avLst/>
          </a:prstGeom>
        </p:spPr>
      </p:pic>
    </p:spTree>
    <p:extLst>
      <p:ext uri="{BB962C8B-B14F-4D97-AF65-F5344CB8AC3E}">
        <p14:creationId xmlns:p14="http://schemas.microsoft.com/office/powerpoint/2010/main" val="881370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a:extLst>
              <a:ext uri="{FF2B5EF4-FFF2-40B4-BE49-F238E27FC236}">
                <a16:creationId xmlns:a16="http://schemas.microsoft.com/office/drawing/2014/main" id="{45DD8BE0-5E7A-40E8-88BA-1149304838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2840" y="44624"/>
            <a:ext cx="4913680" cy="6794714"/>
          </a:xfrm>
          <a:prstGeom prst="rect">
            <a:avLst/>
          </a:prstGeom>
        </p:spPr>
      </p:pic>
      <p:sp>
        <p:nvSpPr>
          <p:cNvPr id="9" name="TextBox 8">
            <a:extLst>
              <a:ext uri="{FF2B5EF4-FFF2-40B4-BE49-F238E27FC236}">
                <a16:creationId xmlns:a16="http://schemas.microsoft.com/office/drawing/2014/main" id="{1DA0A0D8-0871-41EC-9473-5B4A379A181C}"/>
              </a:ext>
            </a:extLst>
          </p:cNvPr>
          <p:cNvSpPr txBox="1"/>
          <p:nvPr/>
        </p:nvSpPr>
        <p:spPr>
          <a:xfrm>
            <a:off x="25087" y="2538106"/>
            <a:ext cx="2479641" cy="600164"/>
          </a:xfrm>
          <a:prstGeom prst="rect">
            <a:avLst/>
          </a:prstGeom>
          <a:noFill/>
        </p:spPr>
        <p:txBody>
          <a:bodyPr wrap="square" rtlCol="0">
            <a:spAutoFit/>
          </a:bodyPr>
          <a:lstStyle/>
          <a:p>
            <a:pPr algn="ctr"/>
            <a:r>
              <a:rPr lang="ko-KR" altLang="en-US" b="1" dirty="0" err="1">
                <a:latin typeface="바탕" panose="02030600000101010101" pitchFamily="18" charset="-127"/>
                <a:ea typeface="바탕" panose="02030600000101010101" pitchFamily="18" charset="-127"/>
              </a:rPr>
              <a:t>벤쳐기업확인서</a:t>
            </a:r>
            <a:endParaRPr lang="en-US" altLang="ko-KR" b="1" dirty="0">
              <a:latin typeface="바탕" panose="02030600000101010101" pitchFamily="18" charset="-127"/>
              <a:ea typeface="바탕" panose="02030600000101010101" pitchFamily="18" charset="-127"/>
            </a:endParaRPr>
          </a:p>
          <a:p>
            <a:r>
              <a:rPr lang="en-US" altLang="ko-KR" sz="1500" dirty="0">
                <a:latin typeface="바탕" panose="02030600000101010101" pitchFamily="18" charset="-127"/>
                <a:ea typeface="바탕" panose="02030600000101010101" pitchFamily="18" charset="-127"/>
              </a:rPr>
              <a:t>  </a:t>
            </a:r>
            <a:r>
              <a:rPr lang="en-US" altLang="ko-KR" sz="1400" dirty="0" err="1">
                <a:latin typeface="바탕" panose="02030600000101010101" pitchFamily="18" charset="-127"/>
                <a:ea typeface="바탕" panose="02030600000101010101" pitchFamily="18" charset="-127"/>
              </a:rPr>
              <a:t>Ventur</a:t>
            </a:r>
            <a:r>
              <a:rPr lang="en-US" altLang="ko-KR" sz="1400" dirty="0">
                <a:latin typeface="바탕" panose="02030600000101010101" pitchFamily="18" charset="-127"/>
                <a:ea typeface="바탕" panose="02030600000101010101" pitchFamily="18" charset="-127"/>
              </a:rPr>
              <a:t> Biz Confirmation</a:t>
            </a:r>
            <a:endParaRPr lang="en-US" altLang="ko-KR" sz="1500" dirty="0">
              <a:latin typeface="바탕" panose="02030600000101010101" pitchFamily="18" charset="-127"/>
              <a:ea typeface="바탕" panose="02030600000101010101" pitchFamily="18" charset="-127"/>
            </a:endParaRPr>
          </a:p>
        </p:txBody>
      </p:sp>
      <p:pic>
        <p:nvPicPr>
          <p:cNvPr id="12" name="그림 11">
            <a:extLst>
              <a:ext uri="{FF2B5EF4-FFF2-40B4-BE49-F238E27FC236}">
                <a16:creationId xmlns:a16="http://schemas.microsoft.com/office/drawing/2014/main" id="{00DE5BED-53F0-4352-9B6D-25E0C74AEBDC}"/>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5000"/>
                    </a14:imgEffect>
                    <a14:imgEffect>
                      <a14:brightnessContrast bright="5000" contrast="15000"/>
                    </a14:imgEffect>
                  </a14:imgLayer>
                </a14:imgProps>
              </a:ext>
              <a:ext uri="{28A0092B-C50C-407E-A947-70E740481C1C}">
                <a14:useLocalDpi xmlns:a14="http://schemas.microsoft.com/office/drawing/2010/main" val="0"/>
              </a:ext>
            </a:extLst>
          </a:blip>
          <a:srcRect l="1402" t="5250" r="4368"/>
          <a:stretch/>
        </p:blipFill>
        <p:spPr>
          <a:xfrm>
            <a:off x="128464" y="3629980"/>
            <a:ext cx="2171813" cy="29147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40721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6013"/>
          <a:stretch/>
        </p:blipFill>
        <p:spPr bwMode="auto">
          <a:xfrm>
            <a:off x="2614218" y="148402"/>
            <a:ext cx="4007420" cy="449978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그림 4">
            <a:extLst>
              <a:ext uri="{FF2B5EF4-FFF2-40B4-BE49-F238E27FC236}">
                <a16:creationId xmlns:a16="http://schemas.microsoft.com/office/drawing/2014/main" id="{141A470A-D408-4ED5-934F-DC5A703FA3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201" t="11082" r="14381"/>
          <a:stretch/>
        </p:blipFill>
        <p:spPr>
          <a:xfrm>
            <a:off x="4232920" y="1776738"/>
            <a:ext cx="4568176" cy="2996815"/>
          </a:xfrm>
          <a:prstGeom prst="rect">
            <a:avLst/>
          </a:prstGeom>
          <a:ln>
            <a:solidFill>
              <a:schemeClr val="tx1"/>
            </a:solidFill>
          </a:ln>
        </p:spPr>
      </p:pic>
      <p:pic>
        <p:nvPicPr>
          <p:cNvPr id="7" name="그림 6">
            <a:extLst>
              <a:ext uri="{FF2B5EF4-FFF2-40B4-BE49-F238E27FC236}">
                <a16:creationId xmlns:a16="http://schemas.microsoft.com/office/drawing/2014/main" id="{3C8C9D81-78B3-4E67-A252-1FEB1073116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376" t="11082" r="14381" b="11082"/>
          <a:stretch/>
        </p:blipFill>
        <p:spPr>
          <a:xfrm>
            <a:off x="5002935" y="3911471"/>
            <a:ext cx="4893263" cy="2831284"/>
          </a:xfrm>
          <a:prstGeom prst="rect">
            <a:avLst/>
          </a:prstGeom>
          <a:ln>
            <a:solidFill>
              <a:schemeClr val="tx1"/>
            </a:solidFill>
          </a:ln>
        </p:spPr>
      </p:pic>
      <p:sp>
        <p:nvSpPr>
          <p:cNvPr id="22" name="직사각형 21"/>
          <p:cNvSpPr/>
          <p:nvPr/>
        </p:nvSpPr>
        <p:spPr>
          <a:xfrm>
            <a:off x="9801" y="3429000"/>
            <a:ext cx="2422920" cy="3410338"/>
          </a:xfrm>
          <a:prstGeom prst="rect">
            <a:avLst/>
          </a:prstGeom>
          <a:pattFill prst="pct60">
            <a:fgClr>
              <a:schemeClr val="bg1">
                <a:lumMod val="8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090" y="1046045"/>
            <a:ext cx="151834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직사각형 23"/>
          <p:cNvSpPr/>
          <p:nvPr/>
        </p:nvSpPr>
        <p:spPr>
          <a:xfrm>
            <a:off x="9800" y="9331"/>
            <a:ext cx="2422920" cy="341033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347884" y="2466166"/>
            <a:ext cx="1595309" cy="830997"/>
          </a:xfrm>
          <a:prstGeom prst="rect">
            <a:avLst/>
          </a:prstGeom>
          <a:noFill/>
        </p:spPr>
        <p:txBody>
          <a:bodyPr wrap="none" rtlCol="0">
            <a:spAutoFit/>
          </a:bodyPr>
          <a:lstStyle/>
          <a:p>
            <a:r>
              <a:rPr lang="ko-KR" altLang="en-US" sz="2400" dirty="0">
                <a:solidFill>
                  <a:schemeClr val="tx1">
                    <a:lumMod val="95000"/>
                    <a:lumOff val="5000"/>
                  </a:schemeClr>
                </a:solidFill>
                <a:latin typeface="나눔고딕 ExtraBold" panose="020D0904000000000000" pitchFamily="50" charset="-127"/>
                <a:ea typeface="나눔고딕 ExtraBold" panose="020D0904000000000000" pitchFamily="50" charset="-127"/>
              </a:rPr>
              <a:t>  </a:t>
            </a:r>
            <a:r>
              <a:rPr lang="ko-KR" altLang="en-US" sz="2400" b="1" dirty="0">
                <a:solidFill>
                  <a:schemeClr val="tx1">
                    <a:lumMod val="95000"/>
                    <a:lumOff val="5000"/>
                  </a:schemeClr>
                </a:solidFill>
                <a:latin typeface="바탕" panose="02030600000101010101" pitchFamily="18" charset="-127"/>
                <a:ea typeface="바탕" panose="02030600000101010101" pitchFamily="18" charset="-127"/>
              </a:rPr>
              <a:t>홈페이지</a:t>
            </a:r>
            <a:endParaRPr lang="en-US" altLang="ko-KR" sz="2400" b="1" dirty="0">
              <a:solidFill>
                <a:schemeClr val="tx1">
                  <a:lumMod val="95000"/>
                  <a:lumOff val="5000"/>
                </a:schemeClr>
              </a:solidFill>
              <a:latin typeface="바탕" panose="02030600000101010101" pitchFamily="18" charset="-127"/>
              <a:ea typeface="바탕" panose="02030600000101010101" pitchFamily="18" charset="-127"/>
            </a:endParaRPr>
          </a:p>
          <a:p>
            <a:r>
              <a:rPr lang="en-US" altLang="ko-KR" sz="2400" dirty="0">
                <a:solidFill>
                  <a:schemeClr val="tx1">
                    <a:lumMod val="95000"/>
                    <a:lumOff val="5000"/>
                  </a:schemeClr>
                </a:solidFill>
                <a:latin typeface="바탕" panose="02030600000101010101" pitchFamily="18" charset="-127"/>
                <a:ea typeface="바탕" panose="02030600000101010101" pitchFamily="18" charset="-127"/>
              </a:rPr>
              <a:t>  </a:t>
            </a:r>
            <a:r>
              <a:rPr lang="en-US" altLang="ko-KR" sz="2000" dirty="0">
                <a:solidFill>
                  <a:schemeClr val="tx1">
                    <a:lumMod val="95000"/>
                    <a:lumOff val="5000"/>
                  </a:schemeClr>
                </a:solidFill>
                <a:latin typeface="바탕" panose="02030600000101010101" pitchFamily="18" charset="-127"/>
                <a:ea typeface="바탕" panose="02030600000101010101" pitchFamily="18" charset="-127"/>
              </a:rPr>
              <a:t>(Website)</a:t>
            </a:r>
            <a:endParaRPr lang="ko-KR" altLang="en-US" sz="2400" dirty="0">
              <a:solidFill>
                <a:schemeClr val="tx1">
                  <a:lumMod val="95000"/>
                  <a:lumOff val="5000"/>
                </a:schemeClr>
              </a:solidFill>
              <a:latin typeface="바탕" panose="02030600000101010101" pitchFamily="18" charset="-127"/>
              <a:ea typeface="바탕" panose="02030600000101010101" pitchFamily="18" charset="-127"/>
            </a:endParaRPr>
          </a:p>
        </p:txBody>
      </p:sp>
      <p:pic>
        <p:nvPicPr>
          <p:cNvPr id="4" name="그림 3">
            <a:extLst>
              <a:ext uri="{FF2B5EF4-FFF2-40B4-BE49-F238E27FC236}">
                <a16:creationId xmlns:a16="http://schemas.microsoft.com/office/drawing/2014/main" id="{FFD8D493-C202-4357-8BDF-9469D211EC9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273" y="3474179"/>
            <a:ext cx="2367974" cy="3365159"/>
          </a:xfrm>
          <a:prstGeom prst="rect">
            <a:avLst/>
          </a:prstGeom>
        </p:spPr>
      </p:pic>
      <p:grpSp>
        <p:nvGrpSpPr>
          <p:cNvPr id="9" name="그룹 8">
            <a:extLst>
              <a:ext uri="{FF2B5EF4-FFF2-40B4-BE49-F238E27FC236}">
                <a16:creationId xmlns:a16="http://schemas.microsoft.com/office/drawing/2014/main" id="{DC07EFA1-E229-4CE3-8788-EABFF2ECF116}"/>
              </a:ext>
            </a:extLst>
          </p:cNvPr>
          <p:cNvGrpSpPr/>
          <p:nvPr/>
        </p:nvGrpSpPr>
        <p:grpSpPr>
          <a:xfrm>
            <a:off x="2535953" y="4902959"/>
            <a:ext cx="2363750" cy="1808213"/>
            <a:chOff x="3021298" y="2708920"/>
            <a:chExt cx="2435758" cy="2016224"/>
          </a:xfrm>
        </p:grpSpPr>
        <p:sp>
          <p:nvSpPr>
            <p:cNvPr id="2" name="직사각형 1"/>
            <p:cNvSpPr/>
            <p:nvPr/>
          </p:nvSpPr>
          <p:spPr>
            <a:xfrm>
              <a:off x="3021298" y="2708920"/>
              <a:ext cx="2435758" cy="201622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3361426" y="2761183"/>
              <a:ext cx="2018501"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www.hanbotextile.com</a:t>
              </a:r>
              <a:endParaRPr lang="ko-KR" altLang="en-US" sz="1400" b="1" dirty="0">
                <a:latin typeface="나눔명조" panose="02020603020101020101" pitchFamily="18" charset="-127"/>
                <a:ea typeface="나눔명조" panose="02020603020101020101" pitchFamily="18" charset="-127"/>
              </a:endParaRPr>
            </a:p>
          </p:txBody>
        </p:sp>
        <p:pic>
          <p:nvPicPr>
            <p:cNvPr id="10" name="Picture 5" descr="C:\Documents and Settings\user\Local Settings\Temporary Internet Files\Content.IE5\QFGF5Y36\MC900423567[1].wmf"/>
            <p:cNvPicPr>
              <a:picLocks noChangeAspect="1" noChangeArrowheads="1"/>
            </p:cNvPicPr>
            <p:nvPr/>
          </p:nvPicPr>
          <p:blipFill>
            <a:blip r:embed="rId8" cstate="print"/>
            <a:srcRect/>
            <a:stretch>
              <a:fillRect/>
            </a:stretch>
          </p:blipFill>
          <p:spPr bwMode="auto">
            <a:xfrm rot="900000">
              <a:off x="3170827" y="2835897"/>
              <a:ext cx="144741" cy="158351"/>
            </a:xfrm>
            <a:prstGeom prst="rect">
              <a:avLst/>
            </a:prstGeom>
            <a:noFill/>
          </p:spPr>
        </p:pic>
        <p:pic>
          <p:nvPicPr>
            <p:cNvPr id="11" name="Picture 5" descr="C:\Documents and Settings\user\Local Settings\Temporary Internet Files\Content.IE5\QFGF5Y36\MC900423567[1].wmf"/>
            <p:cNvPicPr>
              <a:picLocks noChangeAspect="1" noChangeArrowheads="1"/>
            </p:cNvPicPr>
            <p:nvPr/>
          </p:nvPicPr>
          <p:blipFill>
            <a:blip r:embed="rId8" cstate="print"/>
            <a:srcRect/>
            <a:stretch>
              <a:fillRect/>
            </a:stretch>
          </p:blipFill>
          <p:spPr bwMode="auto">
            <a:xfrm rot="900000">
              <a:off x="3163429" y="3691098"/>
              <a:ext cx="144741" cy="158351"/>
            </a:xfrm>
            <a:prstGeom prst="rect">
              <a:avLst/>
            </a:prstGeom>
            <a:noFill/>
          </p:spPr>
        </p:pic>
        <p:pic>
          <p:nvPicPr>
            <p:cNvPr id="12" name="Picture 5" descr="C:\Documents and Settings\user\Local Settings\Temporary Internet Files\Content.IE5\QFGF5Y36\MC900423567[1].wmf"/>
            <p:cNvPicPr>
              <a:picLocks noChangeAspect="1" noChangeArrowheads="1"/>
            </p:cNvPicPr>
            <p:nvPr/>
          </p:nvPicPr>
          <p:blipFill>
            <a:blip r:embed="rId8" cstate="print"/>
            <a:srcRect/>
            <a:stretch>
              <a:fillRect/>
            </a:stretch>
          </p:blipFill>
          <p:spPr bwMode="auto">
            <a:xfrm rot="900000">
              <a:off x="3163429" y="4031393"/>
              <a:ext cx="144741" cy="158351"/>
            </a:xfrm>
            <a:prstGeom prst="rect">
              <a:avLst/>
            </a:prstGeom>
            <a:noFill/>
          </p:spPr>
        </p:pic>
        <p:pic>
          <p:nvPicPr>
            <p:cNvPr id="14" name="Picture 5" descr="C:\Documents and Settings\user\Local Settings\Temporary Internet Files\Content.IE5\QFGF5Y36\MC900423567[1].wmf"/>
            <p:cNvPicPr>
              <a:picLocks noChangeAspect="1" noChangeArrowheads="1"/>
            </p:cNvPicPr>
            <p:nvPr/>
          </p:nvPicPr>
          <p:blipFill>
            <a:blip r:embed="rId8" cstate="print"/>
            <a:srcRect/>
            <a:stretch>
              <a:fillRect/>
            </a:stretch>
          </p:blipFill>
          <p:spPr bwMode="auto">
            <a:xfrm rot="900000">
              <a:off x="3164452" y="4341425"/>
              <a:ext cx="144741" cy="158351"/>
            </a:xfrm>
            <a:prstGeom prst="rect">
              <a:avLst/>
            </a:prstGeom>
            <a:noFill/>
          </p:spPr>
        </p:pic>
        <p:sp>
          <p:nvSpPr>
            <p:cNvPr id="15" name="TextBox 14"/>
            <p:cNvSpPr txBox="1"/>
            <p:nvPr/>
          </p:nvSpPr>
          <p:spPr>
            <a:xfrm>
              <a:off x="3361426" y="3611571"/>
              <a:ext cx="1729961"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Tel. 031-743-4336</a:t>
              </a:r>
              <a:endParaRPr lang="ko-KR" altLang="en-US" sz="1400" b="1" dirty="0">
                <a:latin typeface="나눔명조" panose="02020603020101020101" pitchFamily="18" charset="-127"/>
                <a:ea typeface="나눔명조" panose="02020603020101020101" pitchFamily="18" charset="-127"/>
              </a:endParaRPr>
            </a:p>
          </p:txBody>
        </p:sp>
        <p:sp>
          <p:nvSpPr>
            <p:cNvPr id="16" name="TextBox 15"/>
            <p:cNvSpPr txBox="1"/>
            <p:nvPr/>
          </p:nvSpPr>
          <p:spPr>
            <a:xfrm>
              <a:off x="3368824" y="3947608"/>
              <a:ext cx="1729961"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Tel. 031-737-4339</a:t>
              </a:r>
              <a:endParaRPr lang="ko-KR" altLang="en-US" sz="1400" b="1" dirty="0">
                <a:latin typeface="나눔명조" panose="02020603020101020101" pitchFamily="18" charset="-127"/>
                <a:ea typeface="나눔명조" panose="02020603020101020101" pitchFamily="18" charset="-127"/>
              </a:endParaRPr>
            </a:p>
          </p:txBody>
        </p:sp>
        <p:sp>
          <p:nvSpPr>
            <p:cNvPr id="17" name="TextBox 16"/>
            <p:cNvSpPr txBox="1"/>
            <p:nvPr/>
          </p:nvSpPr>
          <p:spPr>
            <a:xfrm>
              <a:off x="3377245" y="4305646"/>
              <a:ext cx="1879041"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H.P. 010-9063-0544</a:t>
              </a:r>
              <a:endParaRPr lang="ko-KR" altLang="en-US" sz="1400" b="1" dirty="0">
                <a:latin typeface="나눔명조" panose="02020603020101020101" pitchFamily="18" charset="-127"/>
                <a:ea typeface="나눔명조" panose="02020603020101020101" pitchFamily="18" charset="-127"/>
              </a:endParaRPr>
            </a:p>
          </p:txBody>
        </p:sp>
        <p:sp>
          <p:nvSpPr>
            <p:cNvPr id="18" name="TextBox 17">
              <a:extLst>
                <a:ext uri="{FF2B5EF4-FFF2-40B4-BE49-F238E27FC236}">
                  <a16:creationId xmlns:a16="http://schemas.microsoft.com/office/drawing/2014/main" id="{B1D29E41-2ADA-4417-A794-3B2FF2B6BC25}"/>
                </a:ext>
              </a:extLst>
            </p:cNvPr>
            <p:cNvSpPr txBox="1"/>
            <p:nvPr/>
          </p:nvSpPr>
          <p:spPr>
            <a:xfrm>
              <a:off x="3368824" y="3015211"/>
              <a:ext cx="1885453"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www.inlayment.co.kr</a:t>
              </a:r>
              <a:endParaRPr lang="ko-KR" altLang="en-US" sz="1400" b="1" dirty="0">
                <a:latin typeface="나눔명조" panose="02020603020101020101" pitchFamily="18" charset="-127"/>
                <a:ea typeface="나눔명조" panose="02020603020101020101" pitchFamily="18" charset="-127"/>
              </a:endParaRPr>
            </a:p>
          </p:txBody>
        </p:sp>
        <p:pic>
          <p:nvPicPr>
            <p:cNvPr id="19" name="Picture 5" descr="C:\Documents and Settings\user\Local Settings\Temporary Internet Files\Content.IE5\QFGF5Y36\MC900423567[1].wmf">
              <a:extLst>
                <a:ext uri="{FF2B5EF4-FFF2-40B4-BE49-F238E27FC236}">
                  <a16:creationId xmlns:a16="http://schemas.microsoft.com/office/drawing/2014/main" id="{7173EFF9-CC3C-445E-A5AE-BC2C032FE169}"/>
                </a:ext>
              </a:extLst>
            </p:cNvPr>
            <p:cNvPicPr>
              <a:picLocks noChangeAspect="1" noChangeArrowheads="1"/>
            </p:cNvPicPr>
            <p:nvPr/>
          </p:nvPicPr>
          <p:blipFill>
            <a:blip r:embed="rId8" cstate="print"/>
            <a:srcRect/>
            <a:stretch>
              <a:fillRect/>
            </a:stretch>
          </p:blipFill>
          <p:spPr bwMode="auto">
            <a:xfrm rot="900000">
              <a:off x="3156846" y="3112717"/>
              <a:ext cx="144741" cy="158351"/>
            </a:xfrm>
            <a:prstGeom prst="rect">
              <a:avLst/>
            </a:prstGeom>
            <a:noFill/>
          </p:spPr>
        </p:pic>
        <p:sp>
          <p:nvSpPr>
            <p:cNvPr id="20" name="TextBox 19">
              <a:extLst>
                <a:ext uri="{FF2B5EF4-FFF2-40B4-BE49-F238E27FC236}">
                  <a16:creationId xmlns:a16="http://schemas.microsoft.com/office/drawing/2014/main" id="{334737D3-F823-4A66-8B86-847B8977544B}"/>
                </a:ext>
              </a:extLst>
            </p:cNvPr>
            <p:cNvSpPr txBox="1"/>
            <p:nvPr/>
          </p:nvSpPr>
          <p:spPr>
            <a:xfrm>
              <a:off x="3377245" y="3282634"/>
              <a:ext cx="1818126" cy="307777"/>
            </a:xfrm>
            <a:prstGeom prst="rect">
              <a:avLst/>
            </a:prstGeom>
            <a:noFill/>
          </p:spPr>
          <p:txBody>
            <a:bodyPr wrap="none" rtlCol="0">
              <a:spAutoFit/>
            </a:bodyPr>
            <a:lstStyle/>
            <a:p>
              <a:r>
                <a:rPr lang="en-US" altLang="ko-KR" sz="1400" b="1" dirty="0">
                  <a:latin typeface="나눔명조" panose="02020603020101020101" pitchFamily="18" charset="-127"/>
                  <a:ea typeface="나눔명조" panose="02020603020101020101" pitchFamily="18" charset="-127"/>
                </a:rPr>
                <a:t>www.inlayment.com</a:t>
              </a:r>
              <a:endParaRPr lang="ko-KR" altLang="en-US" sz="1400" b="1" dirty="0">
                <a:latin typeface="나눔명조" panose="02020603020101020101" pitchFamily="18" charset="-127"/>
                <a:ea typeface="나눔명조" panose="02020603020101020101" pitchFamily="18" charset="-127"/>
              </a:endParaRPr>
            </a:p>
          </p:txBody>
        </p:sp>
        <p:pic>
          <p:nvPicPr>
            <p:cNvPr id="21" name="Picture 5" descr="C:\Documents and Settings\user\Local Settings\Temporary Internet Files\Content.IE5\QFGF5Y36\MC900423567[1].wmf">
              <a:extLst>
                <a:ext uri="{FF2B5EF4-FFF2-40B4-BE49-F238E27FC236}">
                  <a16:creationId xmlns:a16="http://schemas.microsoft.com/office/drawing/2014/main" id="{E52F5E0C-8721-425E-916F-867BAB00D8C7}"/>
                </a:ext>
              </a:extLst>
            </p:cNvPr>
            <p:cNvPicPr>
              <a:picLocks noChangeAspect="1" noChangeArrowheads="1"/>
            </p:cNvPicPr>
            <p:nvPr/>
          </p:nvPicPr>
          <p:blipFill>
            <a:blip r:embed="rId8" cstate="print"/>
            <a:srcRect/>
            <a:stretch>
              <a:fillRect/>
            </a:stretch>
          </p:blipFill>
          <p:spPr bwMode="auto">
            <a:xfrm rot="900000">
              <a:off x="3153526" y="3380208"/>
              <a:ext cx="144741" cy="158351"/>
            </a:xfrm>
            <a:prstGeom prst="rect">
              <a:avLst/>
            </a:prstGeom>
            <a:noFill/>
          </p:spPr>
        </p:pic>
      </p:grpSp>
    </p:spTree>
    <p:extLst>
      <p:ext uri="{BB962C8B-B14F-4D97-AF65-F5344CB8AC3E}">
        <p14:creationId xmlns:p14="http://schemas.microsoft.com/office/powerpoint/2010/main" val="3644283491"/>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7341</TotalTime>
  <Words>2211</Words>
  <Application>Microsoft Office PowerPoint</Application>
  <PresentationFormat>A4 용지(210x297mm)</PresentationFormat>
  <Paragraphs>492</Paragraphs>
  <Slides>24</Slides>
  <Notes>11</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24</vt:i4>
      </vt:variant>
    </vt:vector>
  </HeadingPairs>
  <TitlesOfParts>
    <vt:vector size="35" baseType="lpstr">
      <vt:lpstr>바탕</vt:lpstr>
      <vt:lpstr>Arial</vt:lpstr>
      <vt:lpstr>HY견명조</vt:lpstr>
      <vt:lpstr>나눔명조 ExtraBold</vt:lpstr>
      <vt:lpstr>휴먼엑스포</vt:lpstr>
      <vt:lpstr>나눔고딕</vt:lpstr>
      <vt:lpstr>맑은 고딕</vt:lpstr>
      <vt:lpstr>돋움체</vt:lpstr>
      <vt:lpstr>나눔고딕 ExtraBold</vt:lpstr>
      <vt:lpstr>나눔명조</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김현</dc:creator>
  <cp:lastModifiedBy>용성 박</cp:lastModifiedBy>
  <cp:revision>1174</cp:revision>
  <cp:lastPrinted>2019-01-19T01:16:54Z</cp:lastPrinted>
  <dcterms:created xsi:type="dcterms:W3CDTF">2012-11-14T10:40:55Z</dcterms:created>
  <dcterms:modified xsi:type="dcterms:W3CDTF">2019-01-19T05:32:18Z</dcterms:modified>
</cp:coreProperties>
</file>