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235" r:id="rId1"/>
    <p:sldMasterId id="2147484261" r:id="rId2"/>
  </p:sldMasterIdLst>
  <p:notesMasterIdLst>
    <p:notesMasterId r:id="rId10"/>
  </p:notesMasterIdLst>
  <p:handoutMasterIdLst>
    <p:handoutMasterId r:id="rId11"/>
  </p:handoutMasterIdLst>
  <p:sldIdLst>
    <p:sldId id="641" r:id="rId3"/>
    <p:sldId id="680" r:id="rId4"/>
    <p:sldId id="698" r:id="rId5"/>
    <p:sldId id="707" r:id="rId6"/>
    <p:sldId id="683" r:id="rId7"/>
    <p:sldId id="722" r:id="rId8"/>
    <p:sldId id="658" r:id="rId9"/>
  </p:sldIdLst>
  <p:sldSz cx="9906000" cy="6858000" type="A4"/>
  <p:notesSz cx="6735763" cy="9866313"/>
  <p:embeddedFontLst>
    <p:embeddedFont>
      <p:font typeface="HY그래픽M" pitchFamily="18" charset="-127"/>
      <p:regular r:id="rId12"/>
    </p:embeddedFont>
    <p:embeddedFont>
      <p:font typeface="나눔고딕" pitchFamily="50" charset="-127"/>
      <p:regular r:id="rId13"/>
      <p:bold r:id="rId14"/>
    </p:embeddedFont>
    <p:embeddedFont>
      <p:font typeface="Candara" pitchFamily="34" charset="0"/>
      <p:regular r:id="rId15"/>
      <p:bold r:id="rId16"/>
      <p:italic r:id="rId17"/>
      <p:boldItalic r:id="rId18"/>
    </p:embeddedFont>
    <p:embeddedFont>
      <p:font typeface="휴먼명조" charset="-127"/>
      <p:regular r:id="rId19"/>
    </p:embeddedFont>
    <p:embeddedFont>
      <p:font typeface="HY견고딕" pitchFamily="18" charset="-127"/>
      <p:regular r:id="rId2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b="1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b="1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b="1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b="1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b="1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5pPr>
    <a:lvl6pPr marL="2286000" algn="l" defTabSz="914400" rtl="0" eaLnBrk="1" latinLnBrk="1" hangingPunct="1">
      <a:defRPr kumimoji="1" sz="1100" b="1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6pPr>
    <a:lvl7pPr marL="2743200" algn="l" defTabSz="914400" rtl="0" eaLnBrk="1" latinLnBrk="1" hangingPunct="1">
      <a:defRPr kumimoji="1" sz="1100" b="1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7pPr>
    <a:lvl8pPr marL="3200400" algn="l" defTabSz="914400" rtl="0" eaLnBrk="1" latinLnBrk="1" hangingPunct="1">
      <a:defRPr kumimoji="1" sz="1100" b="1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8pPr>
    <a:lvl9pPr marL="3657600" algn="l" defTabSz="914400" rtl="0" eaLnBrk="1" latinLnBrk="1" hangingPunct="1">
      <a:defRPr kumimoji="1" sz="1100" b="1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orient="horz" pos="2001" userDrawn="1">
          <p15:clr>
            <a:srgbClr val="A4A3A4"/>
          </p15:clr>
        </p15:guide>
        <p15:guide id="4" orient="horz" pos="572" userDrawn="1">
          <p15:clr>
            <a:srgbClr val="A4A3A4"/>
          </p15:clr>
        </p15:guide>
        <p15:guide id="5" orient="horz" pos="686" userDrawn="1">
          <p15:clr>
            <a:srgbClr val="A4A3A4"/>
          </p15:clr>
        </p15:guide>
        <p15:guide id="6" orient="horz" pos="2795" userDrawn="1">
          <p15:clr>
            <a:srgbClr val="A4A3A4"/>
          </p15:clr>
        </p15:guide>
        <p15:guide id="7" orient="horz" pos="3226" userDrawn="1">
          <p15:clr>
            <a:srgbClr val="A4A3A4"/>
          </p15:clr>
        </p15:guide>
        <p15:guide id="8" orient="horz" pos="3249" userDrawn="1">
          <p15:clr>
            <a:srgbClr val="A4A3A4"/>
          </p15:clr>
        </p15:guide>
        <p15:guide id="9" orient="horz" pos="1412" userDrawn="1">
          <p15:clr>
            <a:srgbClr val="A4A3A4"/>
          </p15:clr>
        </p15:guide>
        <p15:guide id="10" orient="horz" pos="1003" userDrawn="1">
          <p15:clr>
            <a:srgbClr val="A4A3A4"/>
          </p15:clr>
        </p15:guide>
        <p15:guide id="11" pos="5683" userDrawn="1">
          <p15:clr>
            <a:srgbClr val="A4A3A4"/>
          </p15:clr>
        </p15:guide>
        <p15:guide id="13" pos="557" userDrawn="1">
          <p15:clr>
            <a:srgbClr val="A4A3A4"/>
          </p15:clr>
        </p15:guide>
        <p15:guide id="14" pos="2780" userDrawn="1">
          <p15:clr>
            <a:srgbClr val="A4A3A4"/>
          </p15:clr>
        </p15:guide>
        <p15:guide id="15" pos="3460" userDrawn="1">
          <p15:clr>
            <a:srgbClr val="A4A3A4"/>
          </p15:clr>
        </p15:guide>
        <p15:guide id="18" orient="horz" pos="3952" userDrawn="1">
          <p15:clr>
            <a:srgbClr val="A4A3A4"/>
          </p15:clr>
        </p15:guide>
        <p15:guide id="19" orient="horz" pos="2319" userDrawn="1">
          <p15:clr>
            <a:srgbClr val="A4A3A4"/>
          </p15:clr>
        </p15:guide>
        <p15:guide id="20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77" userDrawn="1">
          <p15:clr>
            <a:srgbClr val="A4A3A4"/>
          </p15:clr>
        </p15:guide>
        <p15:guide id="2" pos="2193" userDrawn="1">
          <p15:clr>
            <a:srgbClr val="A4A3A4"/>
          </p15:clr>
        </p15:guide>
        <p15:guide id="3" orient="horz" pos="3156" userDrawn="1">
          <p15:clr>
            <a:srgbClr val="A4A3A4"/>
          </p15:clr>
        </p15:guide>
        <p15:guide id="4" pos="217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9AC3F0"/>
    <a:srgbClr val="DDDDDD"/>
    <a:srgbClr val="CCCCFF"/>
    <a:srgbClr val="FFFFFF"/>
    <a:srgbClr val="2E75B6"/>
    <a:srgbClr val="FF3300"/>
    <a:srgbClr val="CC0000"/>
    <a:srgbClr val="99CCFF"/>
    <a:srgbClr val="66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263" autoAdjust="0"/>
    <p:restoredTop sz="93503" autoAdjust="0"/>
  </p:normalViewPr>
  <p:slideViewPr>
    <p:cSldViewPr>
      <p:cViewPr>
        <p:scale>
          <a:sx n="66" d="100"/>
          <a:sy n="66" d="100"/>
        </p:scale>
        <p:origin x="-1172" y="-100"/>
      </p:cViewPr>
      <p:guideLst>
        <p:guide orient="horz" pos="2001"/>
        <p:guide orient="horz" pos="572"/>
        <p:guide orient="horz" pos="686"/>
        <p:guide orient="horz" pos="2795"/>
        <p:guide orient="horz" pos="3226"/>
        <p:guide orient="horz" pos="3249"/>
        <p:guide orient="horz" pos="1412"/>
        <p:guide orient="horz" pos="1003"/>
        <p:guide pos="5683"/>
        <p:guide pos="557"/>
        <p:guide pos="2780"/>
        <p:guide pos="34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3012" y="96"/>
      </p:cViewPr>
      <p:guideLst>
        <p:guide orient="horz" pos="3129"/>
        <p:guide orient="horz" pos="3108"/>
        <p:guide pos="2144"/>
        <p:guide pos="212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viewProps" Target="viewProps.xml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이 상훈" userId="2629152086f74a67" providerId="LiveId" clId="{230817BC-4F46-4A33-9C1C-D9C32323652B}"/>
    <pc:docChg chg="undo custSel delSld modSld">
      <pc:chgData name="이 상훈" userId="2629152086f74a67" providerId="LiveId" clId="{230817BC-4F46-4A33-9C1C-D9C32323652B}" dt="2020-09-22T00:31:07.588" v="751" actId="2696"/>
      <pc:docMkLst>
        <pc:docMk/>
      </pc:docMkLst>
      <pc:sldChg chg="addSp delSp modSp mod">
        <pc:chgData name="이 상훈" userId="2629152086f74a67" providerId="LiveId" clId="{230817BC-4F46-4A33-9C1C-D9C32323652B}" dt="2020-09-21T08:17:44.400" v="23" actId="1076"/>
        <pc:sldMkLst>
          <pc:docMk/>
          <pc:sldMk cId="2412897675" sldId="641"/>
        </pc:sldMkLst>
        <pc:spChg chg="del">
          <ac:chgData name="이 상훈" userId="2629152086f74a67" providerId="LiveId" clId="{230817BC-4F46-4A33-9C1C-D9C32323652B}" dt="2020-09-21T07:57:19.307" v="3" actId="478"/>
          <ac:spMkLst>
            <pc:docMk/>
            <pc:sldMk cId="2412897675" sldId="641"/>
            <ac:spMk id="6" creationId="{A2685A7B-E1A4-4650-91FE-D681FA8E6E9E}"/>
          </ac:spMkLst>
        </pc:spChg>
        <pc:spChg chg="mod">
          <ac:chgData name="이 상훈" userId="2629152086f74a67" providerId="LiveId" clId="{230817BC-4F46-4A33-9C1C-D9C32323652B}" dt="2020-09-21T08:17:44.400" v="23" actId="1076"/>
          <ac:spMkLst>
            <pc:docMk/>
            <pc:sldMk cId="2412897675" sldId="641"/>
            <ac:spMk id="7" creationId="{1BFF2A55-6A2F-47E6-A911-7D15EFF468F5}"/>
          </ac:spMkLst>
        </pc:spChg>
        <pc:picChg chg="mod">
          <ac:chgData name="이 상훈" userId="2629152086f74a67" providerId="LiveId" clId="{230817BC-4F46-4A33-9C1C-D9C32323652B}" dt="2020-09-21T08:17:38.948" v="22" actId="1076"/>
          <ac:picMkLst>
            <pc:docMk/>
            <pc:sldMk cId="2412897675" sldId="641"/>
            <ac:picMk id="4" creationId="{8BC4A451-9E4C-4EFB-BAB4-4ADCC16B5ADB}"/>
          </ac:picMkLst>
        </pc:picChg>
        <pc:picChg chg="add del">
          <ac:chgData name="이 상훈" userId="2629152086f74a67" providerId="LiveId" clId="{230817BC-4F46-4A33-9C1C-D9C32323652B}" dt="2020-09-21T07:57:17.725" v="2" actId="478"/>
          <ac:picMkLst>
            <pc:docMk/>
            <pc:sldMk cId="2412897675" sldId="641"/>
            <ac:picMk id="5" creationId="{9FA46416-4CA4-4AFC-9EAA-FFAE61379D9E}"/>
          </ac:picMkLst>
        </pc:picChg>
      </pc:sldChg>
      <pc:sldChg chg="addSp delSp modSp mod">
        <pc:chgData name="이 상훈" userId="2629152086f74a67" providerId="LiveId" clId="{230817BC-4F46-4A33-9C1C-D9C32323652B}" dt="2020-09-21T09:14:14.643" v="740" actId="1076"/>
        <pc:sldMkLst>
          <pc:docMk/>
          <pc:sldMk cId="2214317452" sldId="680"/>
        </pc:sldMkLst>
        <pc:spChg chg="mod">
          <ac:chgData name="이 상훈" userId="2629152086f74a67" providerId="LiveId" clId="{230817BC-4F46-4A33-9C1C-D9C32323652B}" dt="2020-09-21T09:13:51.951" v="736" actId="1076"/>
          <ac:spMkLst>
            <pc:docMk/>
            <pc:sldMk cId="2214317452" sldId="680"/>
            <ac:spMk id="3" creationId="{00000000-0000-0000-0000-000000000000}"/>
          </ac:spMkLst>
        </pc:spChg>
        <pc:spChg chg="mod">
          <ac:chgData name="이 상훈" userId="2629152086f74a67" providerId="LiveId" clId="{230817BC-4F46-4A33-9C1C-D9C32323652B}" dt="2020-09-21T09:13:35.132" v="733" actId="1076"/>
          <ac:spMkLst>
            <pc:docMk/>
            <pc:sldMk cId="2214317452" sldId="680"/>
            <ac:spMk id="5" creationId="{00000000-0000-0000-0000-000000000000}"/>
          </ac:spMkLst>
        </pc:spChg>
        <pc:spChg chg="del">
          <ac:chgData name="이 상훈" userId="2629152086f74a67" providerId="LiveId" clId="{230817BC-4F46-4A33-9C1C-D9C32323652B}" dt="2020-09-21T07:59:00.241" v="18" actId="478"/>
          <ac:spMkLst>
            <pc:docMk/>
            <pc:sldMk cId="2214317452" sldId="680"/>
            <ac:spMk id="6" creationId="{52A1B3EC-5BD1-420C-B1D2-BA02C345EDD6}"/>
          </ac:spMkLst>
        </pc:spChg>
        <pc:spChg chg="add mod">
          <ac:chgData name="이 상훈" userId="2629152086f74a67" providerId="LiveId" clId="{230817BC-4F46-4A33-9C1C-D9C32323652B}" dt="2020-09-21T09:03:35.233" v="700" actId="1076"/>
          <ac:spMkLst>
            <pc:docMk/>
            <pc:sldMk cId="2214317452" sldId="680"/>
            <ac:spMk id="8" creationId="{91815BAD-5CDB-468A-80F4-312D9790D21E}"/>
          </ac:spMkLst>
        </pc:spChg>
        <pc:spChg chg="add del mod">
          <ac:chgData name="이 상훈" userId="2629152086f74a67" providerId="LiveId" clId="{230817BC-4F46-4A33-9C1C-D9C32323652B}" dt="2020-09-21T09:13:22.887" v="731" actId="478"/>
          <ac:spMkLst>
            <pc:docMk/>
            <pc:sldMk cId="2214317452" sldId="680"/>
            <ac:spMk id="10" creationId="{DBA667E9-B759-442C-84DF-D44E47BE0675}"/>
          </ac:spMkLst>
        </pc:spChg>
        <pc:spChg chg="mod">
          <ac:chgData name="이 상훈" userId="2629152086f74a67" providerId="LiveId" clId="{230817BC-4F46-4A33-9C1C-D9C32323652B}" dt="2020-09-21T09:14:14.643" v="740" actId="1076"/>
          <ac:spMkLst>
            <pc:docMk/>
            <pc:sldMk cId="2214317452" sldId="680"/>
            <ac:spMk id="11" creationId="{00000000-0000-0000-0000-000000000000}"/>
          </ac:spMkLst>
        </pc:spChg>
        <pc:spChg chg="mod">
          <ac:chgData name="이 상훈" userId="2629152086f74a67" providerId="LiveId" clId="{230817BC-4F46-4A33-9C1C-D9C32323652B}" dt="2020-09-21T09:14:10.706" v="739" actId="1076"/>
          <ac:spMkLst>
            <pc:docMk/>
            <pc:sldMk cId="2214317452" sldId="680"/>
            <ac:spMk id="20" creationId="{00000000-0000-0000-0000-000000000000}"/>
          </ac:spMkLst>
        </pc:spChg>
        <pc:spChg chg="mod">
          <ac:chgData name="이 상훈" userId="2629152086f74a67" providerId="LiveId" clId="{230817BC-4F46-4A33-9C1C-D9C32323652B}" dt="2020-09-21T09:13:56.717" v="737" actId="1076"/>
          <ac:spMkLst>
            <pc:docMk/>
            <pc:sldMk cId="2214317452" sldId="680"/>
            <ac:spMk id="33" creationId="{35AFDAE1-282C-43F2-B2E2-5C77A9BD2E82}"/>
          </ac:spMkLst>
        </pc:spChg>
        <pc:spChg chg="mod">
          <ac:chgData name="이 상훈" userId="2629152086f74a67" providerId="LiveId" clId="{230817BC-4F46-4A33-9C1C-D9C32323652B}" dt="2020-09-21T08:59:18.526" v="435"/>
          <ac:spMkLst>
            <pc:docMk/>
            <pc:sldMk cId="2214317452" sldId="680"/>
            <ac:spMk id="35" creationId="{B171F253-F7A5-489A-A53F-E896F1A78DE5}"/>
          </ac:spMkLst>
        </pc:spChg>
        <pc:spChg chg="mod">
          <ac:chgData name="이 상훈" userId="2629152086f74a67" providerId="LiveId" clId="{230817BC-4F46-4A33-9C1C-D9C32323652B}" dt="2020-09-21T09:01:39.202" v="662"/>
          <ac:spMkLst>
            <pc:docMk/>
            <pc:sldMk cId="2214317452" sldId="680"/>
            <ac:spMk id="36" creationId="{DC0C3CD6-5278-4F7C-AB39-8B92630ECB14}"/>
          </ac:spMkLst>
        </pc:spChg>
        <pc:spChg chg="mod">
          <ac:chgData name="이 상훈" userId="2629152086f74a67" providerId="LiveId" clId="{230817BC-4F46-4A33-9C1C-D9C32323652B}" dt="2020-09-21T09:13:46.014" v="735" actId="1076"/>
          <ac:spMkLst>
            <pc:docMk/>
            <pc:sldMk cId="2214317452" sldId="680"/>
            <ac:spMk id="37" creationId="{A387890B-B07C-4713-BF92-D6FD97123AFB}"/>
          </ac:spMkLst>
        </pc:spChg>
        <pc:spChg chg="mod">
          <ac:chgData name="이 상훈" userId="2629152086f74a67" providerId="LiveId" clId="{230817BC-4F46-4A33-9C1C-D9C32323652B}" dt="2020-09-21T08:19:05.471" v="57"/>
          <ac:spMkLst>
            <pc:docMk/>
            <pc:sldMk cId="2214317452" sldId="680"/>
            <ac:spMk id="39" creationId="{DE29F4B6-85DB-4FAB-8733-BEB07492F42F}"/>
          </ac:spMkLst>
        </pc:spChg>
        <pc:spChg chg="mod">
          <ac:chgData name="이 상훈" userId="2629152086f74a67" providerId="LiveId" clId="{230817BC-4F46-4A33-9C1C-D9C32323652B}" dt="2020-09-21T09:14:14.643" v="740" actId="1076"/>
          <ac:spMkLst>
            <pc:docMk/>
            <pc:sldMk cId="2214317452" sldId="680"/>
            <ac:spMk id="5138" creationId="{00000000-0000-0000-0000-000000000000}"/>
          </ac:spMkLst>
        </pc:spChg>
        <pc:grpChg chg="add del mod">
          <ac:chgData name="이 상훈" userId="2629152086f74a67" providerId="LiveId" clId="{230817BC-4F46-4A33-9C1C-D9C32323652B}" dt="2020-09-21T09:13:25.904" v="732" actId="478"/>
          <ac:grpSpMkLst>
            <pc:docMk/>
            <pc:sldMk cId="2214317452" sldId="680"/>
            <ac:grpSpMk id="34" creationId="{FF63158F-551C-4C41-86F4-CAD9FF770A4B}"/>
          </ac:grpSpMkLst>
        </pc:grpChg>
        <pc:grpChg chg="mod">
          <ac:chgData name="이 상훈" userId="2629152086f74a67" providerId="LiveId" clId="{230817BC-4F46-4A33-9C1C-D9C32323652B}" dt="2020-09-21T09:14:14.643" v="740" actId="1076"/>
          <ac:grpSpMkLst>
            <pc:docMk/>
            <pc:sldMk cId="2214317452" sldId="680"/>
            <ac:grpSpMk id="5125" creationId="{00000000-0000-0000-0000-000000000000}"/>
          </ac:grpSpMkLst>
        </pc:grpChg>
        <pc:grpChg chg="mod">
          <ac:chgData name="이 상훈" userId="2629152086f74a67" providerId="LiveId" clId="{230817BC-4F46-4A33-9C1C-D9C32323652B}" dt="2020-09-21T09:14:04.397" v="738" actId="1076"/>
          <ac:grpSpMkLst>
            <pc:docMk/>
            <pc:sldMk cId="2214317452" sldId="680"/>
            <ac:grpSpMk id="5126" creationId="{00000000-0000-0000-0000-000000000000}"/>
          </ac:grpSpMkLst>
        </pc:grpChg>
        <pc:grpChg chg="mod">
          <ac:chgData name="이 상훈" userId="2629152086f74a67" providerId="LiveId" clId="{230817BC-4F46-4A33-9C1C-D9C32323652B}" dt="2020-09-21T09:13:40.539" v="734" actId="1076"/>
          <ac:grpSpMkLst>
            <pc:docMk/>
            <pc:sldMk cId="2214317452" sldId="680"/>
            <ac:grpSpMk id="5127" creationId="{00000000-0000-0000-0000-000000000000}"/>
          </ac:grpSpMkLst>
        </pc:grpChg>
        <pc:picChg chg="add mod">
          <ac:chgData name="이 상훈" userId="2629152086f74a67" providerId="LiveId" clId="{230817BC-4F46-4A33-9C1C-D9C32323652B}" dt="2020-09-21T09:03:38.420" v="701" actId="1076"/>
          <ac:picMkLst>
            <pc:docMk/>
            <pc:sldMk cId="2214317452" sldId="680"/>
            <ac:picMk id="7" creationId="{DC0FBAD9-96AB-4191-9123-2240DF5D3051}"/>
          </ac:picMkLst>
        </pc:picChg>
        <pc:picChg chg="del">
          <ac:chgData name="이 상훈" userId="2629152086f74a67" providerId="LiveId" clId="{230817BC-4F46-4A33-9C1C-D9C32323652B}" dt="2020-09-21T07:58:57.751" v="17" actId="478"/>
          <ac:picMkLst>
            <pc:docMk/>
            <pc:sldMk cId="2214317452" sldId="680"/>
            <ac:picMk id="9" creationId="{82B1059F-5F6C-4F23-8713-5401B49F4952}"/>
          </ac:picMkLst>
        </pc:picChg>
        <pc:picChg chg="del mod">
          <ac:chgData name="이 상훈" userId="2629152086f74a67" providerId="LiveId" clId="{230817BC-4F46-4A33-9C1C-D9C32323652B}" dt="2020-09-21T07:59:19.631" v="20" actId="478"/>
          <ac:picMkLst>
            <pc:docMk/>
            <pc:sldMk cId="2214317452" sldId="680"/>
            <ac:picMk id="29" creationId="{AA67D988-98F1-4F1E-BC7C-BC3ADDFACBBF}"/>
          </ac:picMkLst>
        </pc:picChg>
        <pc:cxnChg chg="mod">
          <ac:chgData name="이 상훈" userId="2629152086f74a67" providerId="LiveId" clId="{230817BC-4F46-4A33-9C1C-D9C32323652B}" dt="2020-09-21T09:14:14.643" v="740" actId="1076"/>
          <ac:cxnSpMkLst>
            <pc:docMk/>
            <pc:sldMk cId="2214317452" sldId="680"/>
            <ac:cxnSpMk id="16" creationId="{00000000-0000-0000-0000-000000000000}"/>
          </ac:cxnSpMkLst>
        </pc:cxnChg>
        <pc:cxnChg chg="mod">
          <ac:chgData name="이 상훈" userId="2629152086f74a67" providerId="LiveId" clId="{230817BC-4F46-4A33-9C1C-D9C32323652B}" dt="2020-09-21T08:19:03.661" v="54" actId="20577"/>
          <ac:cxnSpMkLst>
            <pc:docMk/>
            <pc:sldMk cId="2214317452" sldId="680"/>
            <ac:cxnSpMk id="32" creationId="{9B258DA8-1103-4FF2-9799-E39DDA91978B}"/>
          </ac:cxnSpMkLst>
        </pc:cxnChg>
        <pc:cxnChg chg="mod">
          <ac:chgData name="이 상훈" userId="2629152086f74a67" providerId="LiveId" clId="{230817BC-4F46-4A33-9C1C-D9C32323652B}" dt="2020-09-21T08:19:03.661" v="54" actId="20577"/>
          <ac:cxnSpMkLst>
            <pc:docMk/>
            <pc:sldMk cId="2214317452" sldId="680"/>
            <ac:cxnSpMk id="38" creationId="{7E8E0A81-C8BF-4D14-B1CA-BE7426010FD6}"/>
          </ac:cxnSpMkLst>
        </pc:cxnChg>
        <pc:cxnChg chg="mod">
          <ac:chgData name="이 상훈" userId="2629152086f74a67" providerId="LiveId" clId="{230817BC-4F46-4A33-9C1C-D9C32323652B}" dt="2020-09-21T08:59:18.526" v="435"/>
          <ac:cxnSpMkLst>
            <pc:docMk/>
            <pc:sldMk cId="2214317452" sldId="680"/>
            <ac:cxnSpMk id="40" creationId="{BC0980E2-2F71-4D7D-97A3-937A97264601}"/>
          </ac:cxnSpMkLst>
        </pc:cxnChg>
      </pc:sldChg>
      <pc:sldChg chg="modSp mod">
        <pc:chgData name="이 상훈" userId="2629152086f74a67" providerId="LiveId" clId="{230817BC-4F46-4A33-9C1C-D9C32323652B}" dt="2020-09-21T09:09:36.965" v="729" actId="20577"/>
        <pc:sldMkLst>
          <pc:docMk/>
          <pc:sldMk cId="1511001288" sldId="682"/>
        </pc:sldMkLst>
        <pc:spChg chg="mod">
          <ac:chgData name="이 상훈" userId="2629152086f74a67" providerId="LiveId" clId="{230817BC-4F46-4A33-9C1C-D9C32323652B}" dt="2020-09-21T09:09:36.965" v="729" actId="20577"/>
          <ac:spMkLst>
            <pc:docMk/>
            <pc:sldMk cId="1511001288" sldId="682"/>
            <ac:spMk id="57" creationId="{51A1A108-1B5B-4C53-A866-F3A4332EC890}"/>
          </ac:spMkLst>
        </pc:spChg>
        <pc:cxnChg chg="mod">
          <ac:chgData name="이 상훈" userId="2629152086f74a67" providerId="LiveId" clId="{230817BC-4F46-4A33-9C1C-D9C32323652B}" dt="2020-09-21T09:09:36.965" v="729" actId="20577"/>
          <ac:cxnSpMkLst>
            <pc:docMk/>
            <pc:sldMk cId="1511001288" sldId="682"/>
            <ac:cxnSpMk id="55" creationId="{91604BFD-3C1C-4CD1-AAA1-E9C96FD797EF}"/>
          </ac:cxnSpMkLst>
        </pc:cxnChg>
        <pc:cxnChg chg="mod">
          <ac:chgData name="이 상훈" userId="2629152086f74a67" providerId="LiveId" clId="{230817BC-4F46-4A33-9C1C-D9C32323652B}" dt="2020-09-21T09:09:36.965" v="729" actId="20577"/>
          <ac:cxnSpMkLst>
            <pc:docMk/>
            <pc:sldMk cId="1511001288" sldId="682"/>
            <ac:cxnSpMk id="56" creationId="{F46A66AA-CEC1-49A5-B259-452454F408DC}"/>
          </ac:cxnSpMkLst>
        </pc:cxnChg>
      </pc:sldChg>
      <pc:sldChg chg="modSp mod">
        <pc:chgData name="이 상훈" userId="2629152086f74a67" providerId="LiveId" clId="{230817BC-4F46-4A33-9C1C-D9C32323652B}" dt="2020-09-21T08:19:27.322" v="75" actId="20577"/>
        <pc:sldMkLst>
          <pc:docMk/>
          <pc:sldMk cId="2197569138" sldId="683"/>
        </pc:sldMkLst>
        <pc:spChg chg="mod">
          <ac:chgData name="이 상훈" userId="2629152086f74a67" providerId="LiveId" clId="{230817BC-4F46-4A33-9C1C-D9C32323652B}" dt="2020-09-21T08:19:27.322" v="75" actId="20577"/>
          <ac:spMkLst>
            <pc:docMk/>
            <pc:sldMk cId="2197569138" sldId="683"/>
            <ac:spMk id="19" creationId="{18CAE15C-4F47-467B-8BC6-9D5DCCC5E9AA}"/>
          </ac:spMkLst>
        </pc:spChg>
        <pc:cxnChg chg="mod">
          <ac:chgData name="이 상훈" userId="2629152086f74a67" providerId="LiveId" clId="{230817BC-4F46-4A33-9C1C-D9C32323652B}" dt="2020-09-21T08:19:27.322" v="75" actId="20577"/>
          <ac:cxnSpMkLst>
            <pc:docMk/>
            <pc:sldMk cId="2197569138" sldId="683"/>
            <ac:cxnSpMk id="13" creationId="{64682CD8-3742-4967-BED5-6E12E1B1031C}"/>
          </ac:cxnSpMkLst>
        </pc:cxnChg>
        <pc:cxnChg chg="mod">
          <ac:chgData name="이 상훈" userId="2629152086f74a67" providerId="LiveId" clId="{230817BC-4F46-4A33-9C1C-D9C32323652B}" dt="2020-09-21T08:19:27.322" v="75" actId="20577"/>
          <ac:cxnSpMkLst>
            <pc:docMk/>
            <pc:sldMk cId="2197569138" sldId="683"/>
            <ac:cxnSpMk id="14" creationId="{3D57663C-D9B4-471E-8394-54A780C580C2}"/>
          </ac:cxnSpMkLst>
        </pc:cxnChg>
      </pc:sldChg>
      <pc:sldChg chg="modSp mod">
        <pc:chgData name="이 상훈" userId="2629152086f74a67" providerId="LiveId" clId="{230817BC-4F46-4A33-9C1C-D9C32323652B}" dt="2020-09-21T08:20:00.753" v="99" actId="20577"/>
        <pc:sldMkLst>
          <pc:docMk/>
          <pc:sldMk cId="3156727389" sldId="693"/>
        </pc:sldMkLst>
        <pc:spChg chg="mod">
          <ac:chgData name="이 상훈" userId="2629152086f74a67" providerId="LiveId" clId="{230817BC-4F46-4A33-9C1C-D9C32323652B}" dt="2020-09-21T08:20:00.753" v="99" actId="20577"/>
          <ac:spMkLst>
            <pc:docMk/>
            <pc:sldMk cId="3156727389" sldId="693"/>
            <ac:spMk id="37" creationId="{292B35AC-B4A2-4916-AC78-22D7D56852A5}"/>
          </ac:spMkLst>
        </pc:spChg>
        <pc:cxnChg chg="mod">
          <ac:chgData name="이 상훈" userId="2629152086f74a67" providerId="LiveId" clId="{230817BC-4F46-4A33-9C1C-D9C32323652B}" dt="2020-09-21T08:20:00.753" v="99" actId="20577"/>
          <ac:cxnSpMkLst>
            <pc:docMk/>
            <pc:sldMk cId="3156727389" sldId="693"/>
            <ac:cxnSpMk id="35" creationId="{0A7BA7AD-C992-4E4A-9AC2-8E173A7C2096}"/>
          </ac:cxnSpMkLst>
        </pc:cxnChg>
        <pc:cxnChg chg="mod">
          <ac:chgData name="이 상훈" userId="2629152086f74a67" providerId="LiveId" clId="{230817BC-4F46-4A33-9C1C-D9C32323652B}" dt="2020-09-21T08:20:00.753" v="99" actId="20577"/>
          <ac:cxnSpMkLst>
            <pc:docMk/>
            <pc:sldMk cId="3156727389" sldId="693"/>
            <ac:cxnSpMk id="36" creationId="{FD261658-C3F4-4D7C-9E95-ABFAF53632DF}"/>
          </ac:cxnSpMkLst>
        </pc:cxnChg>
      </pc:sldChg>
      <pc:sldChg chg="modSp mod">
        <pc:chgData name="이 상훈" userId="2629152086f74a67" providerId="LiveId" clId="{230817BC-4F46-4A33-9C1C-D9C32323652B}" dt="2020-09-21T08:20:07.108" v="105" actId="20577"/>
        <pc:sldMkLst>
          <pc:docMk/>
          <pc:sldMk cId="1322687745" sldId="694"/>
        </pc:sldMkLst>
        <pc:spChg chg="mod">
          <ac:chgData name="이 상훈" userId="2629152086f74a67" providerId="LiveId" clId="{230817BC-4F46-4A33-9C1C-D9C32323652B}" dt="2020-09-21T08:20:07.108" v="105" actId="20577"/>
          <ac:spMkLst>
            <pc:docMk/>
            <pc:sldMk cId="1322687745" sldId="694"/>
            <ac:spMk id="40" creationId="{ECFF2EF5-EA24-4B95-87CB-F8EE847F2B53}"/>
          </ac:spMkLst>
        </pc:spChg>
        <pc:cxnChg chg="mod">
          <ac:chgData name="이 상훈" userId="2629152086f74a67" providerId="LiveId" clId="{230817BC-4F46-4A33-9C1C-D9C32323652B}" dt="2020-09-21T08:20:07.108" v="105" actId="20577"/>
          <ac:cxnSpMkLst>
            <pc:docMk/>
            <pc:sldMk cId="1322687745" sldId="694"/>
            <ac:cxnSpMk id="38" creationId="{FA230C07-D945-495E-865B-5B81E8B2417A}"/>
          </ac:cxnSpMkLst>
        </pc:cxnChg>
        <pc:cxnChg chg="mod">
          <ac:chgData name="이 상훈" userId="2629152086f74a67" providerId="LiveId" clId="{230817BC-4F46-4A33-9C1C-D9C32323652B}" dt="2020-09-21T08:20:07.108" v="105" actId="20577"/>
          <ac:cxnSpMkLst>
            <pc:docMk/>
            <pc:sldMk cId="1322687745" sldId="694"/>
            <ac:cxnSpMk id="39" creationId="{457C4E6C-ECB6-487E-9073-A568033F6384}"/>
          </ac:cxnSpMkLst>
        </pc:cxnChg>
      </pc:sldChg>
      <pc:sldChg chg="modSp mod">
        <pc:chgData name="이 상훈" userId="2629152086f74a67" providerId="LiveId" clId="{230817BC-4F46-4A33-9C1C-D9C32323652B}" dt="2020-09-21T08:19:13.317" v="63" actId="20577"/>
        <pc:sldMkLst>
          <pc:docMk/>
          <pc:sldMk cId="186333143" sldId="698"/>
        </pc:sldMkLst>
        <pc:spChg chg="mod">
          <ac:chgData name="이 상훈" userId="2629152086f74a67" providerId="LiveId" clId="{230817BC-4F46-4A33-9C1C-D9C32323652B}" dt="2020-09-21T08:19:13.317" v="63" actId="20577"/>
          <ac:spMkLst>
            <pc:docMk/>
            <pc:sldMk cId="186333143" sldId="698"/>
            <ac:spMk id="25" creationId="{418B74EC-C3AA-4D45-A3A4-1184A7F34D11}"/>
          </ac:spMkLst>
        </pc:spChg>
        <pc:cxnChg chg="mod">
          <ac:chgData name="이 상훈" userId="2629152086f74a67" providerId="LiveId" clId="{230817BC-4F46-4A33-9C1C-D9C32323652B}" dt="2020-09-21T08:19:13.317" v="63" actId="20577"/>
          <ac:cxnSpMkLst>
            <pc:docMk/>
            <pc:sldMk cId="186333143" sldId="698"/>
            <ac:cxnSpMk id="23" creationId="{627EC208-DF0A-440A-94FE-AACDE8B84361}"/>
          </ac:cxnSpMkLst>
        </pc:cxnChg>
        <pc:cxnChg chg="mod">
          <ac:chgData name="이 상훈" userId="2629152086f74a67" providerId="LiveId" clId="{230817BC-4F46-4A33-9C1C-D9C32323652B}" dt="2020-09-21T08:19:13.317" v="63" actId="20577"/>
          <ac:cxnSpMkLst>
            <pc:docMk/>
            <pc:sldMk cId="186333143" sldId="698"/>
            <ac:cxnSpMk id="24" creationId="{03E23EA6-A696-4283-B8F3-AA95734CBA07}"/>
          </ac:cxnSpMkLst>
        </pc:cxnChg>
      </pc:sldChg>
      <pc:sldChg chg="modSp mod">
        <pc:chgData name="이 상훈" userId="2629152086f74a67" providerId="LiveId" clId="{230817BC-4F46-4A33-9C1C-D9C32323652B}" dt="2020-09-21T08:19:36.531" v="81" actId="20577"/>
        <pc:sldMkLst>
          <pc:docMk/>
          <pc:sldMk cId="4125757371" sldId="703"/>
        </pc:sldMkLst>
        <pc:spChg chg="mod">
          <ac:chgData name="이 상훈" userId="2629152086f74a67" providerId="LiveId" clId="{230817BC-4F46-4A33-9C1C-D9C32323652B}" dt="2020-09-21T08:19:36.531" v="81" actId="20577"/>
          <ac:spMkLst>
            <pc:docMk/>
            <pc:sldMk cId="4125757371" sldId="703"/>
            <ac:spMk id="20" creationId="{C339BC94-0398-4B9D-8D82-D8D8F4139860}"/>
          </ac:spMkLst>
        </pc:spChg>
        <pc:cxnChg chg="mod">
          <ac:chgData name="이 상훈" userId="2629152086f74a67" providerId="LiveId" clId="{230817BC-4F46-4A33-9C1C-D9C32323652B}" dt="2020-09-21T08:19:36.531" v="81" actId="20577"/>
          <ac:cxnSpMkLst>
            <pc:docMk/>
            <pc:sldMk cId="4125757371" sldId="703"/>
            <ac:cxnSpMk id="14" creationId="{57701D75-7B62-4FD5-B946-89BFD0D33B24}"/>
          </ac:cxnSpMkLst>
        </pc:cxnChg>
        <pc:cxnChg chg="mod">
          <ac:chgData name="이 상훈" userId="2629152086f74a67" providerId="LiveId" clId="{230817BC-4F46-4A33-9C1C-D9C32323652B}" dt="2020-09-21T08:19:36.531" v="81" actId="20577"/>
          <ac:cxnSpMkLst>
            <pc:docMk/>
            <pc:sldMk cId="4125757371" sldId="703"/>
            <ac:cxnSpMk id="19" creationId="{382C9044-A0E3-4203-B78F-F4D8E9EA9524}"/>
          </ac:cxnSpMkLst>
        </pc:cxnChg>
      </pc:sldChg>
      <pc:sldChg chg="modSp mod">
        <pc:chgData name="이 상훈" userId="2629152086f74a67" providerId="LiveId" clId="{230817BC-4F46-4A33-9C1C-D9C32323652B}" dt="2020-09-21T08:21:00.618" v="147" actId="20577"/>
        <pc:sldMkLst>
          <pc:docMk/>
          <pc:sldMk cId="1388728623" sldId="705"/>
        </pc:sldMkLst>
        <pc:spChg chg="mod">
          <ac:chgData name="이 상훈" userId="2629152086f74a67" providerId="LiveId" clId="{230817BC-4F46-4A33-9C1C-D9C32323652B}" dt="2020-09-21T08:21:00.618" v="147" actId="20577"/>
          <ac:spMkLst>
            <pc:docMk/>
            <pc:sldMk cId="1388728623" sldId="705"/>
            <ac:spMk id="33" creationId="{753F04B1-704D-44C0-9A77-4EB7218ADD2C}"/>
          </ac:spMkLst>
        </pc:spChg>
        <pc:cxnChg chg="mod">
          <ac:chgData name="이 상훈" userId="2629152086f74a67" providerId="LiveId" clId="{230817BC-4F46-4A33-9C1C-D9C32323652B}" dt="2020-09-21T08:21:00.618" v="147" actId="20577"/>
          <ac:cxnSpMkLst>
            <pc:docMk/>
            <pc:sldMk cId="1388728623" sldId="705"/>
            <ac:cxnSpMk id="22" creationId="{48596490-7431-431A-B040-EC917725B7DA}"/>
          </ac:cxnSpMkLst>
        </pc:cxnChg>
        <pc:cxnChg chg="mod">
          <ac:chgData name="이 상훈" userId="2629152086f74a67" providerId="LiveId" clId="{230817BC-4F46-4A33-9C1C-D9C32323652B}" dt="2020-09-21T08:21:00.618" v="147" actId="20577"/>
          <ac:cxnSpMkLst>
            <pc:docMk/>
            <pc:sldMk cId="1388728623" sldId="705"/>
            <ac:cxnSpMk id="24" creationId="{974D6920-72C8-47A0-A07D-E167F695164B}"/>
          </ac:cxnSpMkLst>
        </pc:cxnChg>
      </pc:sldChg>
      <pc:sldChg chg="modSp mod">
        <pc:chgData name="이 상훈" userId="2629152086f74a67" providerId="LiveId" clId="{230817BC-4F46-4A33-9C1C-D9C32323652B}" dt="2020-09-21T08:21:06.972" v="153" actId="20577"/>
        <pc:sldMkLst>
          <pc:docMk/>
          <pc:sldMk cId="2477170141" sldId="706"/>
        </pc:sldMkLst>
        <pc:spChg chg="mod">
          <ac:chgData name="이 상훈" userId="2629152086f74a67" providerId="LiveId" clId="{230817BC-4F46-4A33-9C1C-D9C32323652B}" dt="2020-09-21T08:21:06.972" v="153" actId="20577"/>
          <ac:spMkLst>
            <pc:docMk/>
            <pc:sldMk cId="2477170141" sldId="706"/>
            <ac:spMk id="36" creationId="{2645C538-5FE9-43A1-9276-9A4D818C5A11}"/>
          </ac:spMkLst>
        </pc:spChg>
        <pc:cxnChg chg="mod">
          <ac:chgData name="이 상훈" userId="2629152086f74a67" providerId="LiveId" clId="{230817BC-4F46-4A33-9C1C-D9C32323652B}" dt="2020-09-21T08:21:06.972" v="153" actId="20577"/>
          <ac:cxnSpMkLst>
            <pc:docMk/>
            <pc:sldMk cId="2477170141" sldId="706"/>
            <ac:cxnSpMk id="34" creationId="{09985997-D52B-4641-88B0-646990A7EE5F}"/>
          </ac:cxnSpMkLst>
        </pc:cxnChg>
        <pc:cxnChg chg="mod">
          <ac:chgData name="이 상훈" userId="2629152086f74a67" providerId="LiveId" clId="{230817BC-4F46-4A33-9C1C-D9C32323652B}" dt="2020-09-21T08:21:06.972" v="153" actId="20577"/>
          <ac:cxnSpMkLst>
            <pc:docMk/>
            <pc:sldMk cId="2477170141" sldId="706"/>
            <ac:cxnSpMk id="35" creationId="{15FCA1F9-3758-4A99-B5AC-5D24582F5F59}"/>
          </ac:cxnSpMkLst>
        </pc:cxnChg>
      </pc:sldChg>
      <pc:sldChg chg="modSp mod">
        <pc:chgData name="이 상훈" userId="2629152086f74a67" providerId="LiveId" clId="{230817BC-4F46-4A33-9C1C-D9C32323652B}" dt="2020-09-21T08:19:20.111" v="69" actId="20577"/>
        <pc:sldMkLst>
          <pc:docMk/>
          <pc:sldMk cId="3763918705" sldId="707"/>
        </pc:sldMkLst>
        <pc:spChg chg="mod">
          <ac:chgData name="이 상훈" userId="2629152086f74a67" providerId="LiveId" clId="{230817BC-4F46-4A33-9C1C-D9C32323652B}" dt="2020-09-21T08:19:20.111" v="69" actId="20577"/>
          <ac:spMkLst>
            <pc:docMk/>
            <pc:sldMk cId="3763918705" sldId="707"/>
            <ac:spMk id="31" creationId="{FE5711D2-8035-484B-BA65-7639B65F74B9}"/>
          </ac:spMkLst>
        </pc:spChg>
        <pc:cxnChg chg="mod">
          <ac:chgData name="이 상훈" userId="2629152086f74a67" providerId="LiveId" clId="{230817BC-4F46-4A33-9C1C-D9C32323652B}" dt="2020-09-21T08:19:20.111" v="69" actId="20577"/>
          <ac:cxnSpMkLst>
            <pc:docMk/>
            <pc:sldMk cId="3763918705" sldId="707"/>
            <ac:cxnSpMk id="22" creationId="{9263D2C5-5D26-47B1-84CC-41CF5A2D4A72}"/>
          </ac:cxnSpMkLst>
        </pc:cxnChg>
        <pc:cxnChg chg="mod">
          <ac:chgData name="이 상훈" userId="2629152086f74a67" providerId="LiveId" clId="{230817BC-4F46-4A33-9C1C-D9C32323652B}" dt="2020-09-21T08:19:20.111" v="69" actId="20577"/>
          <ac:cxnSpMkLst>
            <pc:docMk/>
            <pc:sldMk cId="3763918705" sldId="707"/>
            <ac:cxnSpMk id="30" creationId="{870E47F1-01C5-4945-8528-D520C52A92B4}"/>
          </ac:cxnSpMkLst>
        </pc:cxnChg>
      </pc:sldChg>
      <pc:sldChg chg="modSp mod">
        <pc:chgData name="이 상훈" userId="2629152086f74a67" providerId="LiveId" clId="{230817BC-4F46-4A33-9C1C-D9C32323652B}" dt="2020-09-21T08:19:42.807" v="87" actId="20577"/>
        <pc:sldMkLst>
          <pc:docMk/>
          <pc:sldMk cId="1038203142" sldId="708"/>
        </pc:sldMkLst>
        <pc:spChg chg="mod">
          <ac:chgData name="이 상훈" userId="2629152086f74a67" providerId="LiveId" clId="{230817BC-4F46-4A33-9C1C-D9C32323652B}" dt="2020-09-21T08:19:42.807" v="87" actId="20577"/>
          <ac:spMkLst>
            <pc:docMk/>
            <pc:sldMk cId="1038203142" sldId="708"/>
            <ac:spMk id="20" creationId="{6097D2F0-6563-4CC6-A827-2AE0EB585CC6}"/>
          </ac:spMkLst>
        </pc:spChg>
        <pc:cxnChg chg="mod">
          <ac:chgData name="이 상훈" userId="2629152086f74a67" providerId="LiveId" clId="{230817BC-4F46-4A33-9C1C-D9C32323652B}" dt="2020-09-21T08:19:42.807" v="87" actId="20577"/>
          <ac:cxnSpMkLst>
            <pc:docMk/>
            <pc:sldMk cId="1038203142" sldId="708"/>
            <ac:cxnSpMk id="14" creationId="{1142B357-A941-4E9E-9327-C8964548B24B}"/>
          </ac:cxnSpMkLst>
        </pc:cxnChg>
        <pc:cxnChg chg="mod">
          <ac:chgData name="이 상훈" userId="2629152086f74a67" providerId="LiveId" clId="{230817BC-4F46-4A33-9C1C-D9C32323652B}" dt="2020-09-21T08:19:42.807" v="87" actId="20577"/>
          <ac:cxnSpMkLst>
            <pc:docMk/>
            <pc:sldMk cId="1038203142" sldId="708"/>
            <ac:cxnSpMk id="19" creationId="{71A3FC9D-B263-42B8-AF92-E2F02365A987}"/>
          </ac:cxnSpMkLst>
        </pc:cxnChg>
      </pc:sldChg>
      <pc:sldChg chg="modSp mod">
        <pc:chgData name="이 상훈" userId="2629152086f74a67" providerId="LiveId" clId="{230817BC-4F46-4A33-9C1C-D9C32323652B}" dt="2020-09-21T08:20:13.910" v="111" actId="20577"/>
        <pc:sldMkLst>
          <pc:docMk/>
          <pc:sldMk cId="3326420241" sldId="709"/>
        </pc:sldMkLst>
        <pc:spChg chg="mod">
          <ac:chgData name="이 상훈" userId="2629152086f74a67" providerId="LiveId" clId="{230817BC-4F46-4A33-9C1C-D9C32323652B}" dt="2020-09-21T08:20:13.910" v="111" actId="20577"/>
          <ac:spMkLst>
            <pc:docMk/>
            <pc:sldMk cId="3326420241" sldId="709"/>
            <ac:spMk id="47" creationId="{3747402D-082E-4C3F-914A-EB26F6B83691}"/>
          </ac:spMkLst>
        </pc:spChg>
        <pc:cxnChg chg="mod">
          <ac:chgData name="이 상훈" userId="2629152086f74a67" providerId="LiveId" clId="{230817BC-4F46-4A33-9C1C-D9C32323652B}" dt="2020-09-21T08:20:13.910" v="111" actId="20577"/>
          <ac:cxnSpMkLst>
            <pc:docMk/>
            <pc:sldMk cId="3326420241" sldId="709"/>
            <ac:cxnSpMk id="42" creationId="{D63B5253-1A54-4B81-B8EF-78DF30B33A81}"/>
          </ac:cxnSpMkLst>
        </pc:cxnChg>
        <pc:cxnChg chg="mod">
          <ac:chgData name="이 상훈" userId="2629152086f74a67" providerId="LiveId" clId="{230817BC-4F46-4A33-9C1C-D9C32323652B}" dt="2020-09-21T08:20:13.910" v="111" actId="20577"/>
          <ac:cxnSpMkLst>
            <pc:docMk/>
            <pc:sldMk cId="3326420241" sldId="709"/>
            <ac:cxnSpMk id="46" creationId="{4615DA1A-D516-4AB0-8CB9-50EDDBFAA722}"/>
          </ac:cxnSpMkLst>
        </pc:cxnChg>
      </pc:sldChg>
      <pc:sldChg chg="modSp mod">
        <pc:chgData name="이 상훈" userId="2629152086f74a67" providerId="LiveId" clId="{230817BC-4F46-4A33-9C1C-D9C32323652B}" dt="2020-09-21T08:20:24.376" v="117" actId="20577"/>
        <pc:sldMkLst>
          <pc:docMk/>
          <pc:sldMk cId="1455604357" sldId="711"/>
        </pc:sldMkLst>
        <pc:spChg chg="mod">
          <ac:chgData name="이 상훈" userId="2629152086f74a67" providerId="LiveId" clId="{230817BC-4F46-4A33-9C1C-D9C32323652B}" dt="2020-09-21T08:20:24.376" v="117" actId="20577"/>
          <ac:spMkLst>
            <pc:docMk/>
            <pc:sldMk cId="1455604357" sldId="711"/>
            <ac:spMk id="27" creationId="{1AF94155-AA96-4D8E-A6CE-3C3E7C0705A0}"/>
          </ac:spMkLst>
        </pc:spChg>
        <pc:cxnChg chg="mod">
          <ac:chgData name="이 상훈" userId="2629152086f74a67" providerId="LiveId" clId="{230817BC-4F46-4A33-9C1C-D9C32323652B}" dt="2020-09-21T08:20:24.376" v="117" actId="20577"/>
          <ac:cxnSpMkLst>
            <pc:docMk/>
            <pc:sldMk cId="1455604357" sldId="711"/>
            <ac:cxnSpMk id="20" creationId="{49AC28DA-0432-406D-9D3D-D52462719A6E}"/>
          </ac:cxnSpMkLst>
        </pc:cxnChg>
        <pc:cxnChg chg="mod">
          <ac:chgData name="이 상훈" userId="2629152086f74a67" providerId="LiveId" clId="{230817BC-4F46-4A33-9C1C-D9C32323652B}" dt="2020-09-21T08:20:24.376" v="117" actId="20577"/>
          <ac:cxnSpMkLst>
            <pc:docMk/>
            <pc:sldMk cId="1455604357" sldId="711"/>
            <ac:cxnSpMk id="24" creationId="{08A183FB-781D-45A3-9C29-B0CD8D8B51A8}"/>
          </ac:cxnSpMkLst>
        </pc:cxnChg>
      </pc:sldChg>
      <pc:sldChg chg="modSp mod">
        <pc:chgData name="이 상훈" userId="2629152086f74a67" providerId="LiveId" clId="{230817BC-4F46-4A33-9C1C-D9C32323652B}" dt="2020-09-21T08:19:50.351" v="93" actId="20577"/>
        <pc:sldMkLst>
          <pc:docMk/>
          <pc:sldMk cId="2761104485" sldId="712"/>
        </pc:sldMkLst>
        <pc:spChg chg="mod">
          <ac:chgData name="이 상훈" userId="2629152086f74a67" providerId="LiveId" clId="{230817BC-4F46-4A33-9C1C-D9C32323652B}" dt="2020-09-21T08:19:50.351" v="93" actId="20577"/>
          <ac:spMkLst>
            <pc:docMk/>
            <pc:sldMk cId="2761104485" sldId="712"/>
            <ac:spMk id="15" creationId="{97C052B4-83E4-485A-A180-439B8907003F}"/>
          </ac:spMkLst>
        </pc:spChg>
        <pc:cxnChg chg="mod">
          <ac:chgData name="이 상훈" userId="2629152086f74a67" providerId="LiveId" clId="{230817BC-4F46-4A33-9C1C-D9C32323652B}" dt="2020-09-21T08:19:50.351" v="93" actId="20577"/>
          <ac:cxnSpMkLst>
            <pc:docMk/>
            <pc:sldMk cId="2761104485" sldId="712"/>
            <ac:cxnSpMk id="12" creationId="{1D9103B9-A58F-45B7-A197-A300F1A38B0A}"/>
          </ac:cxnSpMkLst>
        </pc:cxnChg>
        <pc:cxnChg chg="mod">
          <ac:chgData name="이 상훈" userId="2629152086f74a67" providerId="LiveId" clId="{230817BC-4F46-4A33-9C1C-D9C32323652B}" dt="2020-09-21T08:19:50.351" v="93" actId="20577"/>
          <ac:cxnSpMkLst>
            <pc:docMk/>
            <pc:sldMk cId="2761104485" sldId="712"/>
            <ac:cxnSpMk id="14" creationId="{9896C753-13E3-437D-AEE3-BF1C83B2F0D8}"/>
          </ac:cxnSpMkLst>
        </pc:cxnChg>
      </pc:sldChg>
      <pc:sldChg chg="modSp mod">
        <pc:chgData name="이 상훈" userId="2629152086f74a67" providerId="LiveId" clId="{230817BC-4F46-4A33-9C1C-D9C32323652B}" dt="2020-09-21T08:20:39.631" v="129" actId="20577"/>
        <pc:sldMkLst>
          <pc:docMk/>
          <pc:sldMk cId="662928230" sldId="713"/>
        </pc:sldMkLst>
        <pc:spChg chg="mod">
          <ac:chgData name="이 상훈" userId="2629152086f74a67" providerId="LiveId" clId="{230817BC-4F46-4A33-9C1C-D9C32323652B}" dt="2020-09-21T08:20:39.631" v="129" actId="20577"/>
          <ac:spMkLst>
            <pc:docMk/>
            <pc:sldMk cId="662928230" sldId="713"/>
            <ac:spMk id="24" creationId="{6325D06C-DF13-4548-BE6A-E2D1493A5F7E}"/>
          </ac:spMkLst>
        </pc:spChg>
        <pc:cxnChg chg="mod">
          <ac:chgData name="이 상훈" userId="2629152086f74a67" providerId="LiveId" clId="{230817BC-4F46-4A33-9C1C-D9C32323652B}" dt="2020-09-21T08:20:39.631" v="129" actId="20577"/>
          <ac:cxnSpMkLst>
            <pc:docMk/>
            <pc:sldMk cId="662928230" sldId="713"/>
            <ac:cxnSpMk id="21" creationId="{0D486DB6-B123-4CD8-8997-EF7C85746C79}"/>
          </ac:cxnSpMkLst>
        </pc:cxnChg>
        <pc:cxnChg chg="mod">
          <ac:chgData name="이 상훈" userId="2629152086f74a67" providerId="LiveId" clId="{230817BC-4F46-4A33-9C1C-D9C32323652B}" dt="2020-09-21T08:20:39.631" v="129" actId="20577"/>
          <ac:cxnSpMkLst>
            <pc:docMk/>
            <pc:sldMk cId="662928230" sldId="713"/>
            <ac:cxnSpMk id="22" creationId="{11F48FBD-9F73-4CD8-AF14-81F00F23F6AE}"/>
          </ac:cxnSpMkLst>
        </pc:cxnChg>
      </pc:sldChg>
      <pc:sldChg chg="modSp mod">
        <pc:chgData name="이 상훈" userId="2629152086f74a67" providerId="LiveId" clId="{230817BC-4F46-4A33-9C1C-D9C32323652B}" dt="2020-09-21T08:21:15.020" v="159" actId="20577"/>
        <pc:sldMkLst>
          <pc:docMk/>
          <pc:sldMk cId="2165539297" sldId="714"/>
        </pc:sldMkLst>
        <pc:spChg chg="mod">
          <ac:chgData name="이 상훈" userId="2629152086f74a67" providerId="LiveId" clId="{230817BC-4F46-4A33-9C1C-D9C32323652B}" dt="2020-09-21T08:21:15.020" v="159" actId="20577"/>
          <ac:spMkLst>
            <pc:docMk/>
            <pc:sldMk cId="2165539297" sldId="714"/>
            <ac:spMk id="19" creationId="{1925394B-5BE1-4FC4-8C33-368E392646F6}"/>
          </ac:spMkLst>
        </pc:spChg>
        <pc:cxnChg chg="mod">
          <ac:chgData name="이 상훈" userId="2629152086f74a67" providerId="LiveId" clId="{230817BC-4F46-4A33-9C1C-D9C32323652B}" dt="2020-09-21T08:21:15.020" v="159" actId="20577"/>
          <ac:cxnSpMkLst>
            <pc:docMk/>
            <pc:sldMk cId="2165539297" sldId="714"/>
            <ac:cxnSpMk id="17" creationId="{2FFA8184-7B0F-4897-8523-C18B10B9494D}"/>
          </ac:cxnSpMkLst>
        </pc:cxnChg>
        <pc:cxnChg chg="mod">
          <ac:chgData name="이 상훈" userId="2629152086f74a67" providerId="LiveId" clId="{230817BC-4F46-4A33-9C1C-D9C32323652B}" dt="2020-09-21T08:21:15.020" v="159" actId="20577"/>
          <ac:cxnSpMkLst>
            <pc:docMk/>
            <pc:sldMk cId="2165539297" sldId="714"/>
            <ac:cxnSpMk id="18" creationId="{1B8EC052-0273-4E53-85A3-612E2194B7C1}"/>
          </ac:cxnSpMkLst>
        </pc:cxnChg>
      </pc:sldChg>
      <pc:sldChg chg="modSp mod">
        <pc:chgData name="이 상훈" userId="2629152086f74a67" providerId="LiveId" clId="{230817BC-4F46-4A33-9C1C-D9C32323652B}" dt="2020-09-21T08:21:22.748" v="165" actId="20577"/>
        <pc:sldMkLst>
          <pc:docMk/>
          <pc:sldMk cId="1700299843" sldId="715"/>
        </pc:sldMkLst>
        <pc:spChg chg="mod">
          <ac:chgData name="이 상훈" userId="2629152086f74a67" providerId="LiveId" clId="{230817BC-4F46-4A33-9C1C-D9C32323652B}" dt="2020-09-21T08:21:22.748" v="165" actId="20577"/>
          <ac:spMkLst>
            <pc:docMk/>
            <pc:sldMk cId="1700299843" sldId="715"/>
            <ac:spMk id="13" creationId="{01B28B4C-5C20-4FD2-9EDD-9EF6B0258276}"/>
          </ac:spMkLst>
        </pc:spChg>
        <pc:cxnChg chg="mod">
          <ac:chgData name="이 상훈" userId="2629152086f74a67" providerId="LiveId" clId="{230817BC-4F46-4A33-9C1C-D9C32323652B}" dt="2020-09-21T08:21:22.748" v="165" actId="20577"/>
          <ac:cxnSpMkLst>
            <pc:docMk/>
            <pc:sldMk cId="1700299843" sldId="715"/>
            <ac:cxnSpMk id="11" creationId="{C424C8B9-4EF7-42A4-9159-EF7A7E66AB13}"/>
          </ac:cxnSpMkLst>
        </pc:cxnChg>
        <pc:cxnChg chg="mod">
          <ac:chgData name="이 상훈" userId="2629152086f74a67" providerId="LiveId" clId="{230817BC-4F46-4A33-9C1C-D9C32323652B}" dt="2020-09-21T08:21:22.748" v="165" actId="20577"/>
          <ac:cxnSpMkLst>
            <pc:docMk/>
            <pc:sldMk cId="1700299843" sldId="715"/>
            <ac:cxnSpMk id="12" creationId="{D78094A5-B451-4D82-98DD-7EB7776FAF9B}"/>
          </ac:cxnSpMkLst>
        </pc:cxnChg>
      </pc:sldChg>
      <pc:sldChg chg="addSp delSp modSp mod">
        <pc:chgData name="이 상훈" userId="2629152086f74a67" providerId="LiveId" clId="{230817BC-4F46-4A33-9C1C-D9C32323652B}" dt="2020-09-21T09:14:59.261" v="750" actId="1076"/>
        <pc:sldMkLst>
          <pc:docMk/>
          <pc:sldMk cId="1352605953" sldId="716"/>
        </pc:sldMkLst>
        <pc:spChg chg="add del mod">
          <ac:chgData name="이 상훈" userId="2629152086f74a67" providerId="LiveId" clId="{230817BC-4F46-4A33-9C1C-D9C32323652B}" dt="2020-09-21T08:55:41.770" v="360" actId="478"/>
          <ac:spMkLst>
            <pc:docMk/>
            <pc:sldMk cId="1352605953" sldId="716"/>
            <ac:spMk id="6" creationId="{6EB9A9AB-DE00-4A80-AD67-E363AAEF3B02}"/>
          </ac:spMkLst>
        </pc:spChg>
        <pc:spChg chg="mod">
          <ac:chgData name="이 상훈" userId="2629152086f74a67" providerId="LiveId" clId="{230817BC-4F46-4A33-9C1C-D9C32323652B}" dt="2020-09-21T08:57:47.021" v="376" actId="1035"/>
          <ac:spMkLst>
            <pc:docMk/>
            <pc:sldMk cId="1352605953" sldId="716"/>
            <ac:spMk id="37" creationId="{76BE92AA-2780-4C7C-B4B6-128CAC4876E8}"/>
          </ac:spMkLst>
        </pc:spChg>
        <pc:spChg chg="mod">
          <ac:chgData name="이 상훈" userId="2629152086f74a67" providerId="LiveId" clId="{230817BC-4F46-4A33-9C1C-D9C32323652B}" dt="2020-09-21T08:21:29.598" v="171" actId="20577"/>
          <ac:spMkLst>
            <pc:docMk/>
            <pc:sldMk cId="1352605953" sldId="716"/>
            <ac:spMk id="38" creationId="{9F68CBB0-F6F5-49B8-860B-2701633FFA6B}"/>
          </ac:spMkLst>
        </pc:spChg>
        <pc:picChg chg="del mod">
          <ac:chgData name="이 상훈" userId="2629152086f74a67" providerId="LiveId" clId="{230817BC-4F46-4A33-9C1C-D9C32323652B}" dt="2020-09-21T09:14:34.529" v="741" actId="478"/>
          <ac:picMkLst>
            <pc:docMk/>
            <pc:sldMk cId="1352605953" sldId="716"/>
            <ac:picMk id="3" creationId="{8AF76D21-C876-43B0-974E-645CA86C15ED}"/>
          </ac:picMkLst>
        </pc:picChg>
        <pc:picChg chg="mod">
          <ac:chgData name="이 상훈" userId="2629152086f74a67" providerId="LiveId" clId="{230817BC-4F46-4A33-9C1C-D9C32323652B}" dt="2020-09-21T09:14:47.869" v="747" actId="1076"/>
          <ac:picMkLst>
            <pc:docMk/>
            <pc:sldMk cId="1352605953" sldId="716"/>
            <ac:picMk id="4" creationId="{E67DB74D-6545-4A99-A4E9-AB293469F892}"/>
          </ac:picMkLst>
        </pc:picChg>
        <pc:picChg chg="add mod">
          <ac:chgData name="이 상훈" userId="2629152086f74a67" providerId="LiveId" clId="{230817BC-4F46-4A33-9C1C-D9C32323652B}" dt="2020-09-21T09:14:56.149" v="749" actId="1076"/>
          <ac:picMkLst>
            <pc:docMk/>
            <pc:sldMk cId="1352605953" sldId="716"/>
            <ac:picMk id="5" creationId="{E7C1A630-D351-4C04-AE9F-40A850A94247}"/>
          </ac:picMkLst>
        </pc:picChg>
        <pc:picChg chg="add mod">
          <ac:chgData name="이 상훈" userId="2629152086f74a67" providerId="LiveId" clId="{230817BC-4F46-4A33-9C1C-D9C32323652B}" dt="2020-09-21T09:14:49.293" v="748" actId="1076"/>
          <ac:picMkLst>
            <pc:docMk/>
            <pc:sldMk cId="1352605953" sldId="716"/>
            <ac:picMk id="8" creationId="{0F9B25AC-9651-478B-8D06-7DA3646ADE0D}"/>
          </ac:picMkLst>
        </pc:picChg>
        <pc:picChg chg="add mod">
          <ac:chgData name="이 상훈" userId="2629152086f74a67" providerId="LiveId" clId="{230817BC-4F46-4A33-9C1C-D9C32323652B}" dt="2020-09-21T09:14:59.261" v="750" actId="1076"/>
          <ac:picMkLst>
            <pc:docMk/>
            <pc:sldMk cId="1352605953" sldId="716"/>
            <ac:picMk id="10" creationId="{E0D82433-EF6B-4A1B-8B81-B21C8E932A42}"/>
          </ac:picMkLst>
        </pc:picChg>
        <pc:cxnChg chg="mod">
          <ac:chgData name="이 상훈" userId="2629152086f74a67" providerId="LiveId" clId="{230817BC-4F46-4A33-9C1C-D9C32323652B}" dt="2020-09-21T08:21:29.598" v="171" actId="20577"/>
          <ac:cxnSpMkLst>
            <pc:docMk/>
            <pc:sldMk cId="1352605953" sldId="716"/>
            <ac:cxnSpMk id="35" creationId="{22339625-9031-4F1C-9700-0E3A116F0DD3}"/>
          </ac:cxnSpMkLst>
        </pc:cxnChg>
        <pc:cxnChg chg="mod">
          <ac:chgData name="이 상훈" userId="2629152086f74a67" providerId="LiveId" clId="{230817BC-4F46-4A33-9C1C-D9C32323652B}" dt="2020-09-21T08:21:29.598" v="171" actId="20577"/>
          <ac:cxnSpMkLst>
            <pc:docMk/>
            <pc:sldMk cId="1352605953" sldId="716"/>
            <ac:cxnSpMk id="36" creationId="{84D37014-D972-44C8-81E6-A41B3B4C3AC5}"/>
          </ac:cxnSpMkLst>
        </pc:cxnChg>
      </pc:sldChg>
      <pc:sldChg chg="modSp mod">
        <pc:chgData name="이 상훈" userId="2629152086f74a67" providerId="LiveId" clId="{230817BC-4F46-4A33-9C1C-D9C32323652B}" dt="2020-09-21T08:20:32.390" v="123" actId="20577"/>
        <pc:sldMkLst>
          <pc:docMk/>
          <pc:sldMk cId="1275428052" sldId="717"/>
        </pc:sldMkLst>
        <pc:spChg chg="mod">
          <ac:chgData name="이 상훈" userId="2629152086f74a67" providerId="LiveId" clId="{230817BC-4F46-4A33-9C1C-D9C32323652B}" dt="2020-09-21T08:20:32.390" v="123" actId="20577"/>
          <ac:spMkLst>
            <pc:docMk/>
            <pc:sldMk cId="1275428052" sldId="717"/>
            <ac:spMk id="41" creationId="{CC7FF8E1-D458-4F30-A10B-24250CB45FB7}"/>
          </ac:spMkLst>
        </pc:spChg>
        <pc:cxnChg chg="mod">
          <ac:chgData name="이 상훈" userId="2629152086f74a67" providerId="LiveId" clId="{230817BC-4F46-4A33-9C1C-D9C32323652B}" dt="2020-09-21T08:20:32.390" v="123" actId="20577"/>
          <ac:cxnSpMkLst>
            <pc:docMk/>
            <pc:sldMk cId="1275428052" sldId="717"/>
            <ac:cxnSpMk id="38" creationId="{F11B00DB-37C4-46DD-9A32-A4AAA2BDDC49}"/>
          </ac:cxnSpMkLst>
        </pc:cxnChg>
        <pc:cxnChg chg="mod">
          <ac:chgData name="이 상훈" userId="2629152086f74a67" providerId="LiveId" clId="{230817BC-4F46-4A33-9C1C-D9C32323652B}" dt="2020-09-21T08:20:32.390" v="123" actId="20577"/>
          <ac:cxnSpMkLst>
            <pc:docMk/>
            <pc:sldMk cId="1275428052" sldId="717"/>
            <ac:cxnSpMk id="39" creationId="{2690CAD7-AA69-4E04-ACFB-7D7850548707}"/>
          </ac:cxnSpMkLst>
        </pc:cxnChg>
      </pc:sldChg>
      <pc:sldChg chg="modSp mod">
        <pc:chgData name="이 상훈" userId="2629152086f74a67" providerId="LiveId" clId="{230817BC-4F46-4A33-9C1C-D9C32323652B}" dt="2020-09-21T08:20:47.315" v="135" actId="20577"/>
        <pc:sldMkLst>
          <pc:docMk/>
          <pc:sldMk cId="1707486132" sldId="719"/>
        </pc:sldMkLst>
        <pc:spChg chg="mod">
          <ac:chgData name="이 상훈" userId="2629152086f74a67" providerId="LiveId" clId="{230817BC-4F46-4A33-9C1C-D9C32323652B}" dt="2020-09-21T08:20:47.315" v="135" actId="20577"/>
          <ac:spMkLst>
            <pc:docMk/>
            <pc:sldMk cId="1707486132" sldId="719"/>
            <ac:spMk id="36" creationId="{0E7BE110-2998-443E-92F4-5CEC7AA45132}"/>
          </ac:spMkLst>
        </pc:spChg>
        <pc:cxnChg chg="mod">
          <ac:chgData name="이 상훈" userId="2629152086f74a67" providerId="LiveId" clId="{230817BC-4F46-4A33-9C1C-D9C32323652B}" dt="2020-09-21T08:20:47.315" v="135" actId="20577"/>
          <ac:cxnSpMkLst>
            <pc:docMk/>
            <pc:sldMk cId="1707486132" sldId="719"/>
            <ac:cxnSpMk id="34" creationId="{F62DDDB1-D2F8-45A7-8AED-B775245EA273}"/>
          </ac:cxnSpMkLst>
        </pc:cxnChg>
        <pc:cxnChg chg="mod">
          <ac:chgData name="이 상훈" userId="2629152086f74a67" providerId="LiveId" clId="{230817BC-4F46-4A33-9C1C-D9C32323652B}" dt="2020-09-21T08:20:47.315" v="135" actId="20577"/>
          <ac:cxnSpMkLst>
            <pc:docMk/>
            <pc:sldMk cId="1707486132" sldId="719"/>
            <ac:cxnSpMk id="35" creationId="{953756A1-BA02-49E3-AD40-0E80EC2D1FD7}"/>
          </ac:cxnSpMkLst>
        </pc:cxnChg>
      </pc:sldChg>
      <pc:sldChg chg="modSp mod">
        <pc:chgData name="이 상훈" userId="2629152086f74a67" providerId="LiveId" clId="{230817BC-4F46-4A33-9C1C-D9C32323652B}" dt="2020-09-21T08:20:53.704" v="141" actId="20577"/>
        <pc:sldMkLst>
          <pc:docMk/>
          <pc:sldMk cId="2349379794" sldId="720"/>
        </pc:sldMkLst>
        <pc:spChg chg="mod">
          <ac:chgData name="이 상훈" userId="2629152086f74a67" providerId="LiveId" clId="{230817BC-4F46-4A33-9C1C-D9C32323652B}" dt="2020-09-21T08:20:53.704" v="141" actId="20577"/>
          <ac:spMkLst>
            <pc:docMk/>
            <pc:sldMk cId="2349379794" sldId="720"/>
            <ac:spMk id="24" creationId="{94172E70-D7D2-4302-96EE-3CB225C311A7}"/>
          </ac:spMkLst>
        </pc:spChg>
        <pc:cxnChg chg="mod">
          <ac:chgData name="이 상훈" userId="2629152086f74a67" providerId="LiveId" clId="{230817BC-4F46-4A33-9C1C-D9C32323652B}" dt="2020-09-21T08:20:53.704" v="141" actId="20577"/>
          <ac:cxnSpMkLst>
            <pc:docMk/>
            <pc:sldMk cId="2349379794" sldId="720"/>
            <ac:cxnSpMk id="21" creationId="{359D7F23-0509-4181-8673-7B3113A2F8BF}"/>
          </ac:cxnSpMkLst>
        </pc:cxnChg>
        <pc:cxnChg chg="mod">
          <ac:chgData name="이 상훈" userId="2629152086f74a67" providerId="LiveId" clId="{230817BC-4F46-4A33-9C1C-D9C32323652B}" dt="2020-09-21T08:20:53.704" v="141" actId="20577"/>
          <ac:cxnSpMkLst>
            <pc:docMk/>
            <pc:sldMk cId="2349379794" sldId="720"/>
            <ac:cxnSpMk id="22" creationId="{EBEB72C6-CAE2-4288-846D-60527A0B2D74}"/>
          </ac:cxnSpMkLst>
        </pc:cxnChg>
      </pc:sldChg>
      <pc:sldChg chg="addSp delSp modSp del mod">
        <pc:chgData name="이 상훈" userId="2629152086f74a67" providerId="LiveId" clId="{230817BC-4F46-4A33-9C1C-D9C32323652B}" dt="2020-09-22T00:31:07.588" v="751" actId="2696"/>
        <pc:sldMkLst>
          <pc:docMk/>
          <pc:sldMk cId="4286134194" sldId="721"/>
        </pc:sldMkLst>
        <pc:spChg chg="mod">
          <ac:chgData name="이 상훈" userId="2629152086f74a67" providerId="LiveId" clId="{230817BC-4F46-4A33-9C1C-D9C32323652B}" dt="2020-09-21T08:23:57.698" v="176" actId="20577"/>
          <ac:spMkLst>
            <pc:docMk/>
            <pc:sldMk cId="4286134194" sldId="721"/>
            <ac:spMk id="26" creationId="{00000000-0000-0000-0000-000000000000}"/>
          </ac:spMkLst>
        </pc:spChg>
        <pc:graphicFrameChg chg="mod modGraphic">
          <ac:chgData name="이 상훈" userId="2629152086f74a67" providerId="LiveId" clId="{230817BC-4F46-4A33-9C1C-D9C32323652B}" dt="2020-09-21T08:51:55.351" v="274"/>
          <ac:graphicFrameMkLst>
            <pc:docMk/>
            <pc:sldMk cId="4286134194" sldId="721"/>
            <ac:graphicFrameMk id="15" creationId="{0B11B3BC-3370-40BC-B56E-19ED6F4045DA}"/>
          </ac:graphicFrameMkLst>
        </pc:graphicFrameChg>
        <pc:graphicFrameChg chg="mod modGraphic">
          <ac:chgData name="이 상훈" userId="2629152086f74a67" providerId="LiveId" clId="{230817BC-4F46-4A33-9C1C-D9C32323652B}" dt="2020-09-21T08:52:22.234" v="294" actId="20577"/>
          <ac:graphicFrameMkLst>
            <pc:docMk/>
            <pc:sldMk cId="4286134194" sldId="721"/>
            <ac:graphicFrameMk id="29" creationId="{E93E0392-091D-40AF-93B6-224A62A3EB23}"/>
          </ac:graphicFrameMkLst>
        </pc:graphicFrameChg>
        <pc:graphicFrameChg chg="mod modGraphic">
          <ac:chgData name="이 상훈" userId="2629152086f74a67" providerId="LiveId" clId="{230817BC-4F46-4A33-9C1C-D9C32323652B}" dt="2020-09-21T08:52:44.513" v="325"/>
          <ac:graphicFrameMkLst>
            <pc:docMk/>
            <pc:sldMk cId="4286134194" sldId="721"/>
            <ac:graphicFrameMk id="47" creationId="{C2F1B5BF-78D1-4A3B-9A17-884F0861ED9D}"/>
          </ac:graphicFrameMkLst>
        </pc:graphicFrameChg>
        <pc:graphicFrameChg chg="mod modGraphic">
          <ac:chgData name="이 상훈" userId="2629152086f74a67" providerId="LiveId" clId="{230817BC-4F46-4A33-9C1C-D9C32323652B}" dt="2020-09-21T08:53:02.473" v="356"/>
          <ac:graphicFrameMkLst>
            <pc:docMk/>
            <pc:sldMk cId="4286134194" sldId="721"/>
            <ac:graphicFrameMk id="51" creationId="{9A685661-F8EE-43E1-9704-9C93A56B083E}"/>
          </ac:graphicFrameMkLst>
        </pc:graphicFrameChg>
        <pc:picChg chg="add del mod">
          <ac:chgData name="이 상훈" userId="2629152086f74a67" providerId="LiveId" clId="{230817BC-4F46-4A33-9C1C-D9C32323652B}" dt="2020-09-21T08:38:52.598" v="197" actId="478"/>
          <ac:picMkLst>
            <pc:docMk/>
            <pc:sldMk cId="4286134194" sldId="721"/>
            <ac:picMk id="3" creationId="{881FF73C-AE09-4700-987E-59D986B2E157}"/>
          </ac:picMkLst>
        </pc:picChg>
        <pc:picChg chg="add del mod">
          <ac:chgData name="이 상훈" userId="2629152086f74a67" providerId="LiveId" clId="{230817BC-4F46-4A33-9C1C-D9C32323652B}" dt="2020-09-21T08:38:52.953" v="198" actId="478"/>
          <ac:picMkLst>
            <pc:docMk/>
            <pc:sldMk cId="4286134194" sldId="721"/>
            <ac:picMk id="5" creationId="{3D8DA2D3-2CC9-4817-8A80-3CF4D9378099}"/>
          </ac:picMkLst>
        </pc:picChg>
        <pc:picChg chg="add del mod">
          <ac:chgData name="이 상훈" userId="2629152086f74a67" providerId="LiveId" clId="{230817BC-4F46-4A33-9C1C-D9C32323652B}" dt="2020-09-21T08:38:51.171" v="196" actId="478"/>
          <ac:picMkLst>
            <pc:docMk/>
            <pc:sldMk cId="4286134194" sldId="721"/>
            <ac:picMk id="7" creationId="{F32906D9-82C5-48A7-8913-8FEAB7112540}"/>
          </ac:picMkLst>
        </pc:picChg>
        <pc:picChg chg="add mod ord">
          <ac:chgData name="이 상훈" userId="2629152086f74a67" providerId="LiveId" clId="{230817BC-4F46-4A33-9C1C-D9C32323652B}" dt="2020-09-21T08:50:43.272" v="244" actId="1037"/>
          <ac:picMkLst>
            <pc:docMk/>
            <pc:sldMk cId="4286134194" sldId="721"/>
            <ac:picMk id="9" creationId="{673FB10A-67B7-42CB-B728-27E34A8884D0}"/>
          </ac:picMkLst>
        </pc:picChg>
        <pc:picChg chg="del">
          <ac:chgData name="이 상훈" userId="2629152086f74a67" providerId="LiveId" clId="{230817BC-4F46-4A33-9C1C-D9C32323652B}" dt="2020-09-21T08:24:37.694" v="179" actId="478"/>
          <ac:picMkLst>
            <pc:docMk/>
            <pc:sldMk cId="4286134194" sldId="721"/>
            <ac:picMk id="11" creationId="{0CF3580E-05B3-48BE-874F-0B52570DF6D5}"/>
          </ac:picMkLst>
        </pc:picChg>
        <pc:picChg chg="add mod ord">
          <ac:chgData name="이 상훈" userId="2629152086f74a67" providerId="LiveId" clId="{230817BC-4F46-4A33-9C1C-D9C32323652B}" dt="2020-09-21T08:50:39.814" v="242" actId="1037"/>
          <ac:picMkLst>
            <pc:docMk/>
            <pc:sldMk cId="4286134194" sldId="721"/>
            <ac:picMk id="12" creationId="{DDF06F2D-B5C3-49B5-B7B3-EE678EC05B7D}"/>
          </ac:picMkLst>
        </pc:picChg>
        <pc:picChg chg="del">
          <ac:chgData name="이 상훈" userId="2629152086f74a67" providerId="LiveId" clId="{230817BC-4F46-4A33-9C1C-D9C32323652B}" dt="2020-09-21T08:24:38.069" v="180" actId="478"/>
          <ac:picMkLst>
            <pc:docMk/>
            <pc:sldMk cId="4286134194" sldId="721"/>
            <ac:picMk id="13" creationId="{C39C99BB-72F3-4627-9FE5-1092B3212E40}"/>
          </ac:picMkLst>
        </pc:picChg>
        <pc:picChg chg="del">
          <ac:chgData name="이 상훈" userId="2629152086f74a67" providerId="LiveId" clId="{230817BC-4F46-4A33-9C1C-D9C32323652B}" dt="2020-09-21T08:24:36.737" v="178" actId="478"/>
          <ac:picMkLst>
            <pc:docMk/>
            <pc:sldMk cId="4286134194" sldId="721"/>
            <ac:picMk id="17" creationId="{340C454B-0090-437F-80FC-71A382F0EE12}"/>
          </ac:picMkLst>
        </pc:picChg>
        <pc:picChg chg="add mod ord">
          <ac:chgData name="이 상훈" userId="2629152086f74a67" providerId="LiveId" clId="{230817BC-4F46-4A33-9C1C-D9C32323652B}" dt="2020-09-21T08:50:56.001" v="245" actId="14100"/>
          <ac:picMkLst>
            <pc:docMk/>
            <pc:sldMk cId="4286134194" sldId="721"/>
            <ac:picMk id="18" creationId="{102A21B1-4270-4245-B139-7FC6BBA30153}"/>
          </ac:picMkLst>
        </pc:picChg>
        <pc:picChg chg="del">
          <ac:chgData name="이 상훈" userId="2629152086f74a67" providerId="LiveId" clId="{230817BC-4F46-4A33-9C1C-D9C32323652B}" dt="2020-09-21T08:24:36.110" v="177" actId="478"/>
          <ac:picMkLst>
            <pc:docMk/>
            <pc:sldMk cId="4286134194" sldId="721"/>
            <ac:picMk id="20" creationId="{C3DB8F9C-7C2B-4B6B-BA51-204A6CE8BC7D}"/>
          </ac:picMkLst>
        </pc:picChg>
        <pc:picChg chg="add mod ord">
          <ac:chgData name="이 상훈" userId="2629152086f74a67" providerId="LiveId" clId="{230817BC-4F46-4A33-9C1C-D9C32323652B}" dt="2020-09-21T08:51:08.744" v="247" actId="14100"/>
          <ac:picMkLst>
            <pc:docMk/>
            <pc:sldMk cId="4286134194" sldId="721"/>
            <ac:picMk id="27" creationId="{7E3464E4-4EEF-4653-A92D-2289E83930B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7896" cy="49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itchFamily="18" charset="0"/>
                <a:ea typeface="굴림" pitchFamily="50" charset="-127"/>
                <a:cs typeface="+mn-cs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11" y="1"/>
            <a:ext cx="2917896" cy="49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  <a:ea typeface="굴림" pitchFamily="50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83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2607"/>
            <a:ext cx="2917896" cy="49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itchFamily="18" charset="0"/>
                <a:ea typeface="굴림" pitchFamily="50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83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11" y="9372607"/>
            <a:ext cx="2917896" cy="49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</a:lstStyle>
          <a:p>
            <a:fld id="{A7A0075C-A2C3-43FB-8C23-1F867872898F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4677838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24125" cy="459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35" tIns="45068" rIns="90135" bIns="45068" numCol="1" anchor="t" anchorCtr="0" compatLnSpc="1">
            <a:prstTxWarp prst="textNoShape">
              <a:avLst/>
            </a:prstTxWarp>
          </a:bodyPr>
          <a:lstStyle>
            <a:lvl1pPr algn="l" defTabSz="901228">
              <a:defRPr sz="1200" b="0">
                <a:latin typeface="Times New Roman" pitchFamily="18" charset="0"/>
                <a:ea typeface="굴림" pitchFamily="50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7452" y="1"/>
            <a:ext cx="2925682" cy="459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35" tIns="45068" rIns="90135" bIns="45068" numCol="1" anchor="t" anchorCtr="0" compatLnSpc="1">
            <a:prstTxWarp prst="textNoShape">
              <a:avLst/>
            </a:prstTxWarp>
          </a:bodyPr>
          <a:lstStyle>
            <a:lvl1pPr algn="r" defTabSz="901228">
              <a:defRPr sz="1200" b="0">
                <a:latin typeface="Times New Roman" pitchFamily="18" charset="0"/>
                <a:ea typeface="굴림" pitchFamily="50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39775" y="763588"/>
            <a:ext cx="5287963" cy="36623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327" y="4654957"/>
            <a:ext cx="4924923" cy="4502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35" tIns="45068" rIns="90135" bIns="450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문자열 유형을 편집하려면 누르십시오</a:t>
            </a:r>
            <a:r>
              <a:rPr lang="en-US" altLang="ko-KR" noProof="0"/>
              <a:t>.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세째 수준</a:t>
            </a:r>
          </a:p>
          <a:p>
            <a:pPr lvl="3"/>
            <a:r>
              <a:rPr lang="ko-KR" altLang="en-US" noProof="0"/>
              <a:t>네째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6711"/>
            <a:ext cx="2924125" cy="459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35" tIns="45068" rIns="90135" bIns="45068" numCol="1" anchor="b" anchorCtr="0" compatLnSpc="1">
            <a:prstTxWarp prst="textNoShape">
              <a:avLst/>
            </a:prstTxWarp>
          </a:bodyPr>
          <a:lstStyle>
            <a:lvl1pPr algn="l" defTabSz="901228">
              <a:defRPr sz="1200" b="0">
                <a:latin typeface="Times New Roman" pitchFamily="18" charset="0"/>
                <a:ea typeface="굴림" pitchFamily="50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7452" y="9386711"/>
            <a:ext cx="2925682" cy="459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35" tIns="45068" rIns="90135" bIns="45068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</a:lstStyle>
          <a:p>
            <a:fld id="{03FC11E0-3D04-4374-9E41-C5DB236332F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4399330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9775" y="763588"/>
            <a:ext cx="5287963" cy="3662362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60997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9775" y="763588"/>
            <a:ext cx="5287963" cy="3662362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58624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9775" y="763588"/>
            <a:ext cx="5287963" cy="3662362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89500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9775" y="763588"/>
            <a:ext cx="5287963" cy="3662362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15155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9775" y="763588"/>
            <a:ext cx="5287963" cy="3662362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54836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9775" y="763588"/>
            <a:ext cx="5287963" cy="3662362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400503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9775" y="763588"/>
            <a:ext cx="5287963" cy="3662362"/>
          </a:xfrm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62262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NB&amp;모비텍 로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34" y="6459186"/>
            <a:ext cx="1440160" cy="279701"/>
          </a:xfrm>
          <a:prstGeom prst="rect">
            <a:avLst/>
          </a:prstGeom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그림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232" y="6508331"/>
            <a:ext cx="504056" cy="181409"/>
          </a:xfrm>
          <a:prstGeom prst="rect">
            <a:avLst/>
          </a:prstGeom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9316545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300" advTm="3946">
        <p14:pan dir="u"/>
      </p:transition>
    </mc:Choice>
    <mc:Fallback>
      <p:transition spd="slow" advTm="3946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pos="398" userDrawn="1">
          <p15:clr>
            <a:srgbClr val="FBAE40"/>
          </p15:clr>
        </p15:guide>
        <p15:guide id="2" orient="horz" pos="346" userDrawn="1">
          <p15:clr>
            <a:srgbClr val="FBAE40"/>
          </p15:clr>
        </p15:guide>
        <p15:guide id="3" orient="horz" pos="3952" userDrawn="1">
          <p15:clr>
            <a:srgbClr val="FBAE40"/>
          </p15:clr>
        </p15:guide>
        <p15:guide id="4" pos="58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NB 기본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396" y="6508218"/>
            <a:ext cx="504368" cy="181520"/>
          </a:xfrm>
          <a:prstGeom prst="rect">
            <a:avLst/>
          </a:prstGeom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718707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300" advTm="3946">
        <p14:pan dir="u"/>
      </p:transition>
    </mc:Choice>
    <mc:Fallback>
      <p:transition spd="slow" advTm="3946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pos="398">
          <p15:clr>
            <a:srgbClr val="FBAE40"/>
          </p15:clr>
        </p15:guide>
        <p15:guide id="2" orient="horz" pos="346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5842">
          <p15:clr>
            <a:srgbClr val="FBAE40"/>
          </p15:clr>
        </p15:guide>
        <p15:guide id="5" pos="568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모비텍 흰색로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165" y="6484980"/>
            <a:ext cx="1350008" cy="262192"/>
          </a:xfrm>
          <a:prstGeom prst="rect">
            <a:avLst/>
          </a:prstGeom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9620792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300" advTm="3946">
        <p14:pan dir="u"/>
      </p:transition>
    </mc:Choice>
    <mc:Fallback>
      <p:transition spd="slow" advTm="3946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pos="398">
          <p15:clr>
            <a:srgbClr val="FBAE40"/>
          </p15:clr>
        </p15:guide>
        <p15:guide id="2" orient="horz" pos="346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5842">
          <p15:clr>
            <a:srgbClr val="FBAE40"/>
          </p15:clr>
        </p15:guide>
        <p15:guide id="5" pos="568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블랭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3515106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300" advTm="3946">
        <p14:pan dir="u"/>
      </p:transition>
    </mc:Choice>
    <mc:Fallback>
      <p:transition spd="slow" advTm="3946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pos="398">
          <p15:clr>
            <a:srgbClr val="FBAE40"/>
          </p15:clr>
        </p15:guide>
        <p15:guide id="2" orient="horz" pos="346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58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47650" y="228600"/>
            <a:ext cx="9420606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29304" y="5353963"/>
            <a:ext cx="9450324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600200"/>
            <a:ext cx="84201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556001"/>
            <a:ext cx="69342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47650" y="228600"/>
            <a:ext cx="9420606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551392" y="4203592"/>
            <a:ext cx="3116131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837597" y="4075290"/>
            <a:ext cx="6006558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064455" y="4087562"/>
            <a:ext cx="5923645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6076946" y="4074175"/>
            <a:ext cx="3583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29304" y="4058555"/>
            <a:ext cx="9450324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535" y="2463560"/>
            <a:ext cx="84201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1312" y="1437449"/>
            <a:ext cx="6952545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10/25/2021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33043" y="2679192"/>
            <a:ext cx="4140708" cy="34472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032248" y="2679192"/>
            <a:ext cx="4140708" cy="34472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3044" y="2678114"/>
            <a:ext cx="4140708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3777" y="3429001"/>
            <a:ext cx="4138393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5550" y="2678113"/>
            <a:ext cx="4140708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0" y="3429001"/>
            <a:ext cx="4140708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10/25/2021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10/25/2021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47650" y="228600"/>
            <a:ext cx="9420606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29304" y="714191"/>
            <a:ext cx="9450324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10/25/2021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47650" y="228600"/>
            <a:ext cx="9420606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10/25/2021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600" y="3581401"/>
            <a:ext cx="36322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29304" y="714191"/>
            <a:ext cx="9450324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90600" y="2286000"/>
            <a:ext cx="36322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9625" y="1828800"/>
            <a:ext cx="422941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47650" y="228600"/>
            <a:ext cx="9420606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29304" y="5353963"/>
            <a:ext cx="9450324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0335" y="338667"/>
            <a:ext cx="413036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74028" y="2785533"/>
            <a:ext cx="4136673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10/25/2021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08050" y="1371600"/>
            <a:ext cx="386334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47650" y="228600"/>
            <a:ext cx="9420606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29304" y="714191"/>
            <a:ext cx="9450324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1447801"/>
            <a:ext cx="222885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447800"/>
            <a:ext cx="652145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블랭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3515106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300" advTm="3946">
        <p14:pan dir="u"/>
      </p:transition>
    </mc:Choice>
    <mc:Fallback>
      <p:transition spd="slow" advTm="3946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pos="398">
          <p15:clr>
            <a:srgbClr val="FBAE40"/>
          </p15:clr>
        </p15:guide>
        <p15:guide id="2" orient="horz" pos="346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584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2943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6" r:id="rId1"/>
    <p:sldLayoutId id="2147484245" r:id="rId2"/>
    <p:sldLayoutId id="2147484247" r:id="rId3"/>
    <p:sldLayoutId id="2147484240" r:id="rId4"/>
  </p:sldLayoutIdLst>
  <mc:AlternateContent xmlns:mc="http://schemas.openxmlformats.org/markup-compatibility/2006">
    <mc:Choice xmlns="" xmlns:p14="http://schemas.microsoft.com/office/powerpoint/2010/main" Requires="p14">
      <p:transition spd="slow" p14:dur="1300" advTm="3946">
        <p14:pan dir="u"/>
      </p:transition>
    </mc:Choice>
    <mc:Fallback>
      <p:transition spd="slow" advTm="3946">
        <p:fade/>
      </p:transition>
    </mc:Fallback>
  </mc:AlternateConten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47650" y="228600"/>
            <a:ext cx="9420606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29304" y="1679429"/>
            <a:ext cx="9450324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338328"/>
            <a:ext cx="89154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3978" y="6250165"/>
            <a:ext cx="41022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9775" y="6250165"/>
            <a:ext cx="4102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3679" y="6250164"/>
            <a:ext cx="12586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40" y="2675467"/>
            <a:ext cx="8025694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</p:sldLayoutIdLst>
  <mc:AlternateContent xmlns:mc="http://schemas.openxmlformats.org/markup-compatibility/2006">
    <mc:Choice xmlns=""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1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1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1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1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1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1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1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1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1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Dongyang-p@letsinc.co.kr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5589241"/>
            <a:ext cx="9906000" cy="309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0" lang="en-US" altLang="ko-KR" sz="2800" dirty="0" smtClean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</a:rPr>
              <a:t>(</a:t>
            </a:r>
            <a:r>
              <a:rPr kumimoji="0" lang="ko-KR" altLang="en-US" sz="2800" dirty="0" smtClean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</a:rPr>
              <a:t>주</a:t>
            </a:r>
            <a:r>
              <a:rPr kumimoji="0" lang="en-US" altLang="ko-KR" sz="2800" dirty="0" smtClean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</a:rPr>
              <a:t>) </a:t>
            </a:r>
            <a:r>
              <a:rPr kumimoji="0" lang="ko-KR" altLang="en-US" sz="3200" dirty="0" err="1" smtClean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</a:rPr>
              <a:t>제이앤에스프로모션</a:t>
            </a:r>
            <a:endParaRPr kumimoji="0" lang="ko-KR" altLang="en-US" sz="3200" dirty="0">
              <a:solidFill>
                <a:schemeClr val="accent5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453330" y="206090"/>
            <a:ext cx="246822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0" lang="ko-KR" altLang="en-US" sz="2000" dirty="0" err="1" smtClean="0">
                <a:latin typeface="+mj-ea"/>
                <a:ea typeface="+mj-ea"/>
              </a:rPr>
              <a:t>제이앤에스프로모션</a:t>
            </a:r>
            <a:endParaRPr kumimoji="0" lang="en-US" altLang="ko-KR" sz="2000" dirty="0" smtClean="0">
              <a:latin typeface="+mj-ea"/>
              <a:ea typeface="+mj-ea"/>
            </a:endParaRP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0" lang="en-US" altLang="ko-KR" sz="1000" dirty="0" smtClean="0">
                <a:solidFill>
                  <a:schemeClr val="bg2">
                    <a:lumMod val="75000"/>
                  </a:schemeClr>
                </a:solidFill>
                <a:latin typeface="+mj-ea"/>
                <a:ea typeface="+mj-ea"/>
              </a:rPr>
              <a:t>J @ S   P R O M O T I O N</a:t>
            </a:r>
            <a:endParaRPr kumimoji="0" lang="ko-KR" altLang="en-US" sz="1000" dirty="0">
              <a:solidFill>
                <a:schemeClr val="bg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-6926" y="2404801"/>
            <a:ext cx="9906000" cy="102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0" lang="en-US" altLang="ko-KR" sz="6600" u="sng" dirty="0" smtClean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J&amp;S CO., LTD.</a:t>
            </a: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0" lang="en-US" altLang="ko-KR" sz="3600" dirty="0" smtClean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(</a:t>
            </a:r>
            <a:r>
              <a:rPr kumimoji="0" lang="ko-KR" altLang="en-US" sz="3600" dirty="0" smtClean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회 사 소 개</a:t>
            </a:r>
            <a:r>
              <a:rPr kumimoji="0" lang="en-US" altLang="ko-KR" sz="3600" dirty="0" smtClean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)</a:t>
            </a:r>
            <a:endParaRPr kumimoji="0" lang="ko-KR" altLang="en-US" sz="3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xmlns="" id="{9B258DA8-1103-4FF2-9799-E39DDA91978B}"/>
              </a:ext>
            </a:extLst>
          </p:cNvPr>
          <p:cNvCxnSpPr>
            <a:cxnSpLocks/>
          </p:cNvCxnSpPr>
          <p:nvPr/>
        </p:nvCxnSpPr>
        <p:spPr>
          <a:xfrm>
            <a:off x="1671937" y="6673594"/>
            <a:ext cx="8232364" cy="447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xmlns="" id="{7E8E0A81-C8BF-4D14-B1CA-BE7426010FD6}"/>
              </a:ext>
            </a:extLst>
          </p:cNvPr>
          <p:cNvCxnSpPr>
            <a:cxnSpLocks/>
          </p:cNvCxnSpPr>
          <p:nvPr/>
        </p:nvCxnSpPr>
        <p:spPr>
          <a:xfrm flipV="1">
            <a:off x="0" y="6669124"/>
            <a:ext cx="1104248" cy="447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DE29F4B6-85DB-4FAB-8733-BEB07492F42F}"/>
              </a:ext>
            </a:extLst>
          </p:cNvPr>
          <p:cNvSpPr/>
          <p:nvPr/>
        </p:nvSpPr>
        <p:spPr>
          <a:xfrm>
            <a:off x="1100573" y="6510826"/>
            <a:ext cx="519694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0" cap="none" spc="0" dirty="0" smtClean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J&amp;S</a:t>
            </a:r>
            <a:endParaRPr lang="ko-KR" altLang="en-US" sz="1600" b="0" cap="none" spc="0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28976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3256">
        <p:fade/>
      </p:transition>
    </mc:Choice>
    <mc:Fallback>
      <p:transition spd="med" advTm="325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35AFDAE1-282C-43F2-B2E2-5C77A9BD2E82}"/>
              </a:ext>
            </a:extLst>
          </p:cNvPr>
          <p:cNvSpPr/>
          <p:nvPr/>
        </p:nvSpPr>
        <p:spPr>
          <a:xfrm>
            <a:off x="5200972" y="2307018"/>
            <a:ext cx="5620681" cy="7571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ko-KR" altLang="en-US" sz="1600" dirty="0" smtClean="0">
                <a:solidFill>
                  <a:srgbClr val="0000FF"/>
                </a:solidFill>
                <a:latin typeface="+mj-ea"/>
                <a:ea typeface="+mj-ea"/>
              </a:rPr>
              <a:t>주소 </a:t>
            </a:r>
            <a:r>
              <a:rPr lang="en-US" altLang="ko-KR" sz="1600" dirty="0" smtClean="0">
                <a:solidFill>
                  <a:srgbClr val="0000FF"/>
                </a:solidFill>
                <a:latin typeface="+mj-ea"/>
                <a:ea typeface="+mj-ea"/>
              </a:rPr>
              <a:t>: </a:t>
            </a:r>
            <a:r>
              <a:rPr lang="ko-KR" altLang="en-US" sz="1600" dirty="0" smtClean="0">
                <a:solidFill>
                  <a:srgbClr val="0000FF"/>
                </a:solidFill>
                <a:latin typeface="+mj-ea"/>
                <a:ea typeface="+mj-ea"/>
              </a:rPr>
              <a:t>서울시 중랑구 동일로 </a:t>
            </a:r>
            <a:r>
              <a:rPr lang="en-US" altLang="ko-KR" sz="1600" dirty="0" smtClean="0">
                <a:solidFill>
                  <a:srgbClr val="0000FF"/>
                </a:solidFill>
                <a:latin typeface="+mj-ea"/>
                <a:ea typeface="+mj-ea"/>
              </a:rPr>
              <a:t>109</a:t>
            </a:r>
            <a:r>
              <a:rPr lang="ko-KR" altLang="en-US" sz="1600" dirty="0" smtClean="0">
                <a:solidFill>
                  <a:srgbClr val="0000FF"/>
                </a:solidFill>
                <a:latin typeface="+mj-ea"/>
                <a:ea typeface="+mj-ea"/>
              </a:rPr>
              <a:t>길 </a:t>
            </a:r>
            <a:r>
              <a:rPr lang="en-US" altLang="ko-KR" sz="1600" dirty="0" smtClean="0">
                <a:solidFill>
                  <a:srgbClr val="0000FF"/>
                </a:solidFill>
                <a:latin typeface="+mj-ea"/>
                <a:ea typeface="+mj-ea"/>
              </a:rPr>
              <a:t>19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ko-KR" sz="1600" dirty="0" smtClean="0">
                <a:solidFill>
                  <a:srgbClr val="0000FF"/>
                </a:solidFill>
                <a:latin typeface="+mj-ea"/>
                <a:ea typeface="+mj-ea"/>
              </a:rPr>
              <a:t>         (</a:t>
            </a:r>
            <a:r>
              <a:rPr lang="ko-KR" altLang="en-US" sz="1600" dirty="0" smtClean="0">
                <a:solidFill>
                  <a:srgbClr val="0000FF"/>
                </a:solidFill>
                <a:latin typeface="+mj-ea"/>
                <a:ea typeface="+mj-ea"/>
              </a:rPr>
              <a:t>면목동</a:t>
            </a:r>
            <a:r>
              <a:rPr lang="en-US" altLang="ko-KR" sz="1600" dirty="0" smtClean="0">
                <a:solidFill>
                  <a:srgbClr val="0000FF"/>
                </a:solidFill>
                <a:latin typeface="+mj-ea"/>
                <a:ea typeface="+mj-ea"/>
              </a:rPr>
              <a:t>)</a:t>
            </a:r>
            <a:endParaRPr lang="en-US" altLang="ko-KR" sz="1600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20" name="Text Box 146"/>
          <p:cNvSpPr txBox="1">
            <a:spLocks noChangeArrowheads="1"/>
          </p:cNvSpPr>
          <p:nvPr/>
        </p:nvSpPr>
        <p:spPr bwMode="auto">
          <a:xfrm>
            <a:off x="5200972" y="1362377"/>
            <a:ext cx="2514624" cy="3139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101600" indent="-101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742950" indent="-28575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ko-KR" sz="1600" dirty="0" smtClean="0">
                <a:solidFill>
                  <a:srgbClr val="0000FF"/>
                </a:solidFill>
                <a:latin typeface="+mj-ea"/>
                <a:ea typeface="+mj-ea"/>
              </a:rPr>
              <a:t>2000. </a:t>
            </a:r>
            <a:r>
              <a:rPr lang="en-US" altLang="ko-KR" sz="1600" dirty="0" smtClean="0">
                <a:solidFill>
                  <a:srgbClr val="0000FF"/>
                </a:solidFill>
                <a:latin typeface="+mj-ea"/>
                <a:ea typeface="+mj-ea"/>
              </a:rPr>
              <a:t>7.</a:t>
            </a:r>
            <a:endParaRPr lang="ko-KR" altLang="en-US" sz="1600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173706" y="3856555"/>
            <a:ext cx="4732296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ko-KR" altLang="en-US" sz="1600" dirty="0" smtClean="0">
                <a:solidFill>
                  <a:srgbClr val="0000FF"/>
                </a:solidFill>
                <a:latin typeface="+mj-ea"/>
                <a:ea typeface="+mj-ea"/>
              </a:rPr>
              <a:t>스웨터</a:t>
            </a:r>
            <a:r>
              <a:rPr lang="en-US" altLang="ko-KR" sz="1600" dirty="0" smtClean="0">
                <a:solidFill>
                  <a:srgbClr val="0000FF"/>
                </a:solidFill>
                <a:latin typeface="+mj-ea"/>
                <a:ea typeface="+mj-ea"/>
              </a:rPr>
              <a:t>(</a:t>
            </a:r>
            <a:r>
              <a:rPr lang="ko-KR" altLang="en-US" sz="1600" dirty="0" smtClean="0">
                <a:solidFill>
                  <a:srgbClr val="0000FF"/>
                </a:solidFill>
                <a:latin typeface="+mj-ea"/>
                <a:ea typeface="+mj-ea"/>
              </a:rPr>
              <a:t>니트</a:t>
            </a:r>
            <a:r>
              <a:rPr lang="en-US" altLang="ko-KR" sz="1600" dirty="0" smtClean="0">
                <a:solidFill>
                  <a:srgbClr val="0000FF"/>
                </a:solidFill>
                <a:latin typeface="+mj-ea"/>
                <a:ea typeface="+mj-ea"/>
              </a:rPr>
              <a:t>)</a:t>
            </a:r>
            <a:r>
              <a:rPr lang="ko-KR" altLang="en-US" sz="1600" dirty="0" smtClean="0">
                <a:solidFill>
                  <a:srgbClr val="0000FF"/>
                </a:solidFill>
                <a:latin typeface="+mj-ea"/>
                <a:ea typeface="+mj-ea"/>
              </a:rPr>
              <a:t> 디자인 </a:t>
            </a:r>
            <a:r>
              <a:rPr lang="en-US" altLang="ko-KR" sz="1600" dirty="0" smtClean="0">
                <a:solidFill>
                  <a:srgbClr val="0000FF"/>
                </a:solidFill>
                <a:latin typeface="+mj-ea"/>
                <a:ea typeface="+mj-ea"/>
              </a:rPr>
              <a:t>/ </a:t>
            </a:r>
            <a:r>
              <a:rPr lang="ko-KR" altLang="en-US" sz="1600" dirty="0" smtClean="0">
                <a:solidFill>
                  <a:srgbClr val="0000FF"/>
                </a:solidFill>
                <a:latin typeface="+mj-ea"/>
                <a:ea typeface="+mj-ea"/>
              </a:rPr>
              <a:t>제조 등  </a:t>
            </a:r>
            <a:endParaRPr lang="en-US" altLang="ko-KR" sz="1600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grpSp>
        <p:nvGrpSpPr>
          <p:cNvPr id="5125" name="그룹 5124"/>
          <p:cNvGrpSpPr/>
          <p:nvPr/>
        </p:nvGrpSpPr>
        <p:grpSpPr>
          <a:xfrm>
            <a:off x="4995129" y="908720"/>
            <a:ext cx="4273389" cy="313932"/>
            <a:chOff x="5502326" y="1121579"/>
            <a:chExt cx="3059329" cy="313932"/>
          </a:xfrm>
          <a:solidFill>
            <a:schemeClr val="accent1">
              <a:lumMod val="75000"/>
            </a:schemeClr>
          </a:solidFill>
        </p:grpSpPr>
        <p:sp>
          <p:nvSpPr>
            <p:cNvPr id="11" name="직사각형 10"/>
            <p:cNvSpPr/>
            <p:nvPr/>
          </p:nvSpPr>
          <p:spPr>
            <a:xfrm>
              <a:off x="5511850" y="1121579"/>
              <a:ext cx="3049805" cy="3139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5138" name="Text Box 146"/>
            <p:cNvSpPr txBox="1">
              <a:spLocks noChangeArrowheads="1"/>
            </p:cNvSpPr>
            <p:nvPr/>
          </p:nvSpPr>
          <p:spPr bwMode="auto">
            <a:xfrm>
              <a:off x="5641674" y="1121579"/>
              <a:ext cx="1800225" cy="3139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01600" indent="-101600" eaLnBrk="0" hangingPunct="0"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1pPr>
              <a:lvl2pPr marL="742950" indent="-285750" eaLnBrk="0" hangingPunct="0"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2pPr>
              <a:lvl3pPr marL="1143000" indent="-228600" eaLnBrk="0" hangingPunct="0"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3pPr>
              <a:lvl4pPr marL="1600200" indent="-228600" eaLnBrk="0" hangingPunct="0"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4pPr>
              <a:lvl5pPr marL="2057400" indent="-228600" eaLnBrk="0" hangingPunct="0"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9pPr>
            </a:lstStyle>
            <a:p>
              <a:pPr marL="0" indent="0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ko-KR" altLang="en-US" sz="1600" dirty="0" smtClean="0">
                  <a:solidFill>
                    <a:schemeClr val="bg1"/>
                  </a:solidFill>
                  <a:latin typeface="+mj-ea"/>
                  <a:ea typeface="+mj-ea"/>
                </a:rPr>
                <a:t>설 </a:t>
              </a:r>
              <a:r>
                <a:rPr lang="ko-KR" altLang="en-US" sz="1600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립</a:t>
              </a:r>
              <a:endParaRPr lang="ko-KR" altLang="en-US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5502326" y="1121579"/>
              <a:ext cx="0" cy="313932"/>
            </a:xfrm>
            <a:prstGeom prst="line">
              <a:avLst/>
            </a:prstGeom>
            <a:grp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27" name="그룹 5126"/>
          <p:cNvGrpSpPr/>
          <p:nvPr/>
        </p:nvGrpSpPr>
        <p:grpSpPr>
          <a:xfrm>
            <a:off x="5019629" y="3320988"/>
            <a:ext cx="4237690" cy="344634"/>
            <a:chOff x="5527885" y="2954532"/>
            <a:chExt cx="3033772" cy="344634"/>
          </a:xfrm>
          <a:solidFill>
            <a:schemeClr val="accent1">
              <a:lumMod val="75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5527885" y="2954532"/>
              <a:ext cx="3033772" cy="3446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j-ea"/>
                <a:ea typeface="+mj-ea"/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5657708" y="2956589"/>
              <a:ext cx="421397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ko-KR" altLang="en-US" sz="1600" dirty="0" smtClean="0">
                  <a:solidFill>
                    <a:schemeClr val="bg1"/>
                  </a:solidFill>
                  <a:latin typeface="+mj-ea"/>
                  <a:ea typeface="+mj-ea"/>
                </a:rPr>
                <a:t>업종</a:t>
              </a:r>
              <a:endParaRPr lang="ko-KR" altLang="en-US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>
            <a:xfrm>
              <a:off x="5527885" y="2954532"/>
              <a:ext cx="0" cy="340611"/>
            </a:xfrm>
            <a:prstGeom prst="line">
              <a:avLst/>
            </a:prstGeom>
            <a:grp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그룹 63"/>
          <p:cNvGrpSpPr/>
          <p:nvPr/>
        </p:nvGrpSpPr>
        <p:grpSpPr>
          <a:xfrm>
            <a:off x="617017" y="378416"/>
            <a:ext cx="2063867" cy="505088"/>
            <a:chOff x="6213140" y="414419"/>
            <a:chExt cx="2063866" cy="505088"/>
          </a:xfrm>
        </p:grpSpPr>
        <p:sp>
          <p:nvSpPr>
            <p:cNvPr id="65" name="직사각형 8"/>
            <p:cNvSpPr>
              <a:spLocks noChangeArrowheads="1"/>
            </p:cNvSpPr>
            <p:nvPr/>
          </p:nvSpPr>
          <p:spPr bwMode="auto">
            <a:xfrm>
              <a:off x="6213140" y="414419"/>
              <a:ext cx="363581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457200" indent="-457200" eaLnBrk="0" hangingPunct="0"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1pPr>
              <a:lvl2pPr marL="742950" indent="-285750" eaLnBrk="0" hangingPunct="0"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2pPr>
              <a:lvl3pPr marL="1143000" indent="-228600" eaLnBrk="0" hangingPunct="0"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3pPr>
              <a:lvl4pPr marL="1600200" indent="-228600" eaLnBrk="0" hangingPunct="0"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4pPr>
              <a:lvl5pPr marL="2057400" indent="-228600" eaLnBrk="0" hangingPunct="0"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9pPr>
            </a:lstStyle>
            <a:p>
              <a:pPr eaLnBrk="1" hangingPunct="1">
                <a:lnSpc>
                  <a:spcPct val="40000"/>
                </a:lnSpc>
                <a:spcBef>
                  <a:spcPct val="50000"/>
                </a:spcBef>
                <a:buFont typeface="Wingdings" panose="05000000000000000000" pitchFamily="2" charset="2"/>
                <a:buNone/>
              </a:pPr>
              <a:endParaRPr kumimoji="0" lang="en-US" altLang="ko-KR" sz="1200" dirty="0">
                <a:latin typeface="+mj-ea"/>
                <a:ea typeface="+mj-ea"/>
              </a:endParaRPr>
            </a:p>
            <a:p>
              <a:pPr eaLnBrk="1" hangingPunct="1">
                <a:lnSpc>
                  <a:spcPct val="40000"/>
                </a:lnSpc>
                <a:spcBef>
                  <a:spcPct val="50000"/>
                </a:spcBef>
              </a:pPr>
              <a:r>
                <a:rPr kumimoji="0" lang="en-US" altLang="ko-KR" sz="2400" dirty="0">
                  <a:latin typeface="+mj-ea"/>
                  <a:ea typeface="+mj-ea"/>
                </a:rPr>
                <a:t>1. </a:t>
              </a:r>
              <a:r>
                <a:rPr kumimoji="0" lang="ko-KR" altLang="en-US" sz="2400" dirty="0">
                  <a:latin typeface="+mj-ea"/>
                  <a:ea typeface="+mj-ea"/>
                </a:rPr>
                <a:t> 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6547046" y="679441"/>
              <a:ext cx="1729960" cy="2400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40000"/>
                </a:lnSpc>
                <a:spcBef>
                  <a:spcPct val="50000"/>
                </a:spcBef>
              </a:pPr>
              <a:r>
                <a:rPr kumimoji="0" lang="ko-KR" altLang="en-US" sz="2400" dirty="0">
                  <a:latin typeface="+mj-ea"/>
                  <a:ea typeface="+mj-ea"/>
                </a:rPr>
                <a:t>개요 </a:t>
              </a:r>
              <a:r>
                <a:rPr kumimoji="0" lang="en-US" altLang="ko-KR" sz="2400" dirty="0" smtClean="0">
                  <a:latin typeface="+mj-ea"/>
                  <a:ea typeface="+mj-ea"/>
                </a:rPr>
                <a:t>/</a:t>
              </a:r>
              <a:r>
                <a:rPr kumimoji="0" lang="ko-KR" altLang="en-US" sz="2400" dirty="0" smtClean="0">
                  <a:latin typeface="+mj-ea"/>
                  <a:ea typeface="+mj-ea"/>
                </a:rPr>
                <a:t> </a:t>
              </a:r>
              <a:r>
                <a:rPr kumimoji="0" lang="ko-KR" altLang="en-US" sz="2400" dirty="0">
                  <a:latin typeface="+mj-ea"/>
                  <a:ea typeface="+mj-ea"/>
                </a:rPr>
                <a:t>설립</a:t>
              </a:r>
            </a:p>
          </p:txBody>
        </p:sp>
      </p:grp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9657A69D-6D8D-435B-ACBD-CD10A7E0776C}"/>
              </a:ext>
            </a:extLst>
          </p:cNvPr>
          <p:cNvSpPr/>
          <p:nvPr/>
        </p:nvSpPr>
        <p:spPr>
          <a:xfrm>
            <a:off x="493637" y="1746112"/>
            <a:ext cx="374498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kumimoji="0" lang="ko-KR" altLang="en-US" sz="3200" u="sng" dirty="0" smtClean="0">
                <a:latin typeface="+mj-ea"/>
                <a:ea typeface="+mj-ea"/>
              </a:rPr>
              <a:t>㈜ </a:t>
            </a:r>
            <a:r>
              <a:rPr kumimoji="0" lang="ko-KR" altLang="en-US" sz="3600" u="sng" dirty="0" smtClean="0">
                <a:latin typeface="+mj-ea"/>
                <a:ea typeface="+mj-ea"/>
              </a:rPr>
              <a:t>제 이 앤 </a:t>
            </a:r>
            <a:r>
              <a:rPr kumimoji="0" lang="ko-KR" altLang="en-US" sz="3600" u="sng" dirty="0" err="1" smtClean="0">
                <a:latin typeface="+mj-ea"/>
                <a:ea typeface="+mj-ea"/>
              </a:rPr>
              <a:t>에스</a:t>
            </a:r>
            <a:r>
              <a:rPr kumimoji="0" lang="ko-KR" altLang="en-US" sz="3600" dirty="0" smtClean="0">
                <a:latin typeface="+mj-ea"/>
                <a:ea typeface="+mj-ea"/>
              </a:rPr>
              <a:t> </a:t>
            </a:r>
            <a:r>
              <a:rPr kumimoji="0" lang="ko-KR" altLang="en-US" sz="3600" u="sng" dirty="0" err="1" smtClean="0">
                <a:latin typeface="+mj-ea"/>
                <a:ea typeface="+mj-ea"/>
              </a:rPr>
              <a:t>프</a:t>
            </a:r>
            <a:r>
              <a:rPr kumimoji="0" lang="ko-KR" altLang="en-US" sz="3600" u="sng" dirty="0" smtClean="0">
                <a:latin typeface="+mj-ea"/>
                <a:ea typeface="+mj-ea"/>
              </a:rPr>
              <a:t> </a:t>
            </a:r>
            <a:r>
              <a:rPr kumimoji="0" lang="ko-KR" altLang="en-US" sz="3600" u="sng" dirty="0" err="1" smtClean="0">
                <a:latin typeface="+mj-ea"/>
                <a:ea typeface="+mj-ea"/>
              </a:rPr>
              <a:t>로</a:t>
            </a:r>
            <a:r>
              <a:rPr kumimoji="0" lang="ko-KR" altLang="en-US" sz="3600" u="sng" dirty="0" smtClean="0">
                <a:latin typeface="+mj-ea"/>
                <a:ea typeface="+mj-ea"/>
              </a:rPr>
              <a:t> 모 </a:t>
            </a:r>
            <a:r>
              <a:rPr kumimoji="0" lang="ko-KR" altLang="en-US" sz="3600" u="sng" dirty="0" err="1" smtClean="0">
                <a:latin typeface="+mj-ea"/>
                <a:ea typeface="+mj-ea"/>
              </a:rPr>
              <a:t>션</a:t>
            </a:r>
            <a:endParaRPr kumimoji="0" lang="en-US" altLang="ko-KR" sz="3600" u="sng" dirty="0" smtClean="0">
              <a:latin typeface="+mj-ea"/>
              <a:ea typeface="+mj-ea"/>
            </a:endParaRPr>
          </a:p>
          <a:p>
            <a:pPr algn="ctr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kumimoji="0" lang="en-US" altLang="ko-KR" sz="2000" dirty="0" smtClean="0">
                <a:solidFill>
                  <a:schemeClr val="accent2"/>
                </a:solidFill>
                <a:latin typeface="+mj-ea"/>
                <a:ea typeface="+mj-ea"/>
              </a:rPr>
              <a:t>(Knit</a:t>
            </a:r>
            <a:r>
              <a:rPr kumimoji="0" lang="ko-KR" altLang="en-US" sz="2000" dirty="0" smtClean="0">
                <a:solidFill>
                  <a:schemeClr val="accent2"/>
                </a:solidFill>
                <a:latin typeface="+mj-ea"/>
                <a:ea typeface="+mj-ea"/>
              </a:rPr>
              <a:t> 전문업체</a:t>
            </a:r>
            <a:r>
              <a:rPr kumimoji="0" lang="en-US" altLang="ko-KR" sz="2000" dirty="0" smtClean="0">
                <a:solidFill>
                  <a:schemeClr val="accent2"/>
                </a:solidFill>
                <a:latin typeface="+mj-ea"/>
                <a:ea typeface="+mj-ea"/>
              </a:rPr>
              <a:t>)</a:t>
            </a:r>
            <a:endParaRPr kumimoji="0" lang="ko-KR" altLang="en-US" sz="20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5017038" y="1844824"/>
            <a:ext cx="4237690" cy="344634"/>
            <a:chOff x="5527885" y="2954532"/>
            <a:chExt cx="3033772" cy="344634"/>
          </a:xfrm>
          <a:solidFill>
            <a:schemeClr val="accent1">
              <a:lumMod val="75000"/>
            </a:schemeClr>
          </a:solidFill>
        </p:grpSpPr>
        <p:sp>
          <p:nvSpPr>
            <p:cNvPr id="40" name="직사각형 39"/>
            <p:cNvSpPr/>
            <p:nvPr/>
          </p:nvSpPr>
          <p:spPr>
            <a:xfrm>
              <a:off x="5527885" y="2954532"/>
              <a:ext cx="3033772" cy="3446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j-ea"/>
                <a:ea typeface="+mj-ea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5657708" y="2956589"/>
              <a:ext cx="684196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en-US" altLang="ko-KR" sz="1600" dirty="0" smtClean="0">
                  <a:solidFill>
                    <a:schemeClr val="bg1"/>
                  </a:solidFill>
                  <a:latin typeface="+mj-ea"/>
                  <a:ea typeface="+mj-ea"/>
                </a:rPr>
                <a:t>Address</a:t>
              </a:r>
              <a:endParaRPr lang="ko-KR" altLang="en-US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42" name="직선 연결선 41"/>
            <p:cNvCxnSpPr/>
            <p:nvPr/>
          </p:nvCxnSpPr>
          <p:spPr>
            <a:xfrm>
              <a:off x="5527885" y="2954532"/>
              <a:ext cx="0" cy="340611"/>
            </a:xfrm>
            <a:prstGeom prst="line">
              <a:avLst/>
            </a:prstGeom>
            <a:grp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xmlns="" id="{9B258DA8-1103-4FF2-9799-E39DDA91978B}"/>
              </a:ext>
            </a:extLst>
          </p:cNvPr>
          <p:cNvCxnSpPr>
            <a:cxnSpLocks/>
          </p:cNvCxnSpPr>
          <p:nvPr/>
        </p:nvCxnSpPr>
        <p:spPr>
          <a:xfrm>
            <a:off x="1671937" y="6673594"/>
            <a:ext cx="8232364" cy="447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xmlns="" id="{7E8E0A81-C8BF-4D14-B1CA-BE7426010FD6}"/>
              </a:ext>
            </a:extLst>
          </p:cNvPr>
          <p:cNvCxnSpPr>
            <a:cxnSpLocks/>
          </p:cNvCxnSpPr>
          <p:nvPr/>
        </p:nvCxnSpPr>
        <p:spPr>
          <a:xfrm flipV="1">
            <a:off x="0" y="6669124"/>
            <a:ext cx="1104248" cy="447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4783395"/>
              </p:ext>
            </p:extLst>
          </p:nvPr>
        </p:nvGraphicFramePr>
        <p:xfrm>
          <a:off x="344723" y="4437112"/>
          <a:ext cx="9216788" cy="2052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197"/>
                <a:gridCol w="2304197"/>
                <a:gridCol w="2304197"/>
                <a:gridCol w="2304197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회사  전경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사 무 실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디자인실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샘 </a:t>
                      </a:r>
                      <a:r>
                        <a:rPr lang="ko-KR" altLang="en-US" sz="1600" dirty="0" err="1" smtClean="0"/>
                        <a:t>플</a:t>
                      </a:r>
                      <a:r>
                        <a:rPr lang="ko-KR" altLang="en-US" sz="1600" dirty="0" smtClean="0"/>
                        <a:t> 실</a:t>
                      </a:r>
                      <a:endParaRPr lang="ko-KR" altLang="en-US" sz="1600" dirty="0"/>
                    </a:p>
                  </a:txBody>
                  <a:tcPr/>
                </a:tc>
              </a:tr>
              <a:tr h="1681388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DE29F4B6-85DB-4FAB-8733-BEB07492F42F}"/>
              </a:ext>
            </a:extLst>
          </p:cNvPr>
          <p:cNvSpPr/>
          <p:nvPr/>
        </p:nvSpPr>
        <p:spPr>
          <a:xfrm>
            <a:off x="1100573" y="6510826"/>
            <a:ext cx="519694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0" cap="none" spc="0" dirty="0" smtClean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J&amp;S</a:t>
            </a:r>
            <a:endParaRPr lang="ko-KR" altLang="en-US" sz="1600" b="0" cap="none" spc="0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968" y="4857760"/>
            <a:ext cx="221457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2384" y="4857760"/>
            <a:ext cx="221457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92688" y="4857760"/>
            <a:ext cx="221457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97754" y="4857760"/>
            <a:ext cx="221457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" name="직사각형 44"/>
          <p:cNvSpPr/>
          <p:nvPr/>
        </p:nvSpPr>
        <p:spPr>
          <a:xfrm>
            <a:off x="7453330" y="206090"/>
            <a:ext cx="246822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0" lang="ko-KR" altLang="en-US" sz="2000" dirty="0" err="1" smtClean="0">
                <a:latin typeface="+mj-ea"/>
                <a:ea typeface="+mj-ea"/>
              </a:rPr>
              <a:t>제이앤에스프로모션</a:t>
            </a:r>
            <a:endParaRPr kumimoji="0" lang="en-US" altLang="ko-KR" sz="2000" dirty="0" smtClean="0">
              <a:latin typeface="+mj-ea"/>
              <a:ea typeface="+mj-ea"/>
            </a:endParaRP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0" lang="en-US" altLang="ko-KR" sz="1000" dirty="0" smtClean="0">
                <a:solidFill>
                  <a:schemeClr val="bg2">
                    <a:lumMod val="75000"/>
                  </a:schemeClr>
                </a:solidFill>
                <a:latin typeface="+mj-ea"/>
                <a:ea typeface="+mj-ea"/>
              </a:rPr>
              <a:t>J @ S   P R O M O T I O N</a:t>
            </a:r>
            <a:endParaRPr kumimoji="0" lang="ko-KR" altLang="en-US" sz="1000" dirty="0">
              <a:solidFill>
                <a:schemeClr val="bg2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43174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300" advTm="12533">
        <p14:pan dir="u"/>
      </p:transition>
    </mc:Choice>
    <mc:Fallback>
      <p:transition spd="slow" advTm="1253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그룹 64">
            <a:extLst>
              <a:ext uri="{FF2B5EF4-FFF2-40B4-BE49-F238E27FC236}">
                <a16:creationId xmlns:a16="http://schemas.microsoft.com/office/drawing/2014/main" xmlns="" id="{26CFAB1A-471A-499B-B747-EB8EE49B27BC}"/>
              </a:ext>
            </a:extLst>
          </p:cNvPr>
          <p:cNvGrpSpPr/>
          <p:nvPr/>
        </p:nvGrpSpPr>
        <p:grpSpPr>
          <a:xfrm>
            <a:off x="617010" y="378416"/>
            <a:ext cx="1919920" cy="513987"/>
            <a:chOff x="6213140" y="414419"/>
            <a:chExt cx="1495019" cy="513987"/>
          </a:xfrm>
        </p:grpSpPr>
        <p:sp>
          <p:nvSpPr>
            <p:cNvPr id="66" name="직사각형 8">
              <a:extLst>
                <a:ext uri="{FF2B5EF4-FFF2-40B4-BE49-F238E27FC236}">
                  <a16:creationId xmlns:a16="http://schemas.microsoft.com/office/drawing/2014/main" xmlns="" id="{CF715C94-60C3-4E33-A8EC-793536CDA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3140" y="414419"/>
              <a:ext cx="363581" cy="51398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457200" indent="-457200" eaLnBrk="0" hangingPunct="0"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1pPr>
              <a:lvl2pPr marL="742950" indent="-285750" eaLnBrk="0" hangingPunct="0"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2pPr>
              <a:lvl3pPr marL="1143000" indent="-228600" eaLnBrk="0" hangingPunct="0"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3pPr>
              <a:lvl4pPr marL="1600200" indent="-228600" eaLnBrk="0" hangingPunct="0"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4pPr>
              <a:lvl5pPr marL="2057400" indent="-228600" eaLnBrk="0" hangingPunct="0"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 b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defRPr>
              </a:lvl9pPr>
            </a:lstStyle>
            <a:p>
              <a:pPr eaLnBrk="1" hangingPunct="1">
                <a:lnSpc>
                  <a:spcPct val="40000"/>
                </a:lnSpc>
                <a:spcBef>
                  <a:spcPct val="50000"/>
                </a:spcBef>
                <a:buFont typeface="Wingdings" panose="05000000000000000000" pitchFamily="2" charset="2"/>
                <a:buNone/>
              </a:pPr>
              <a:endParaRPr kumimoji="0" lang="en-US" altLang="ko-KR" sz="1200" dirty="0">
                <a:latin typeface="+mj-ea"/>
                <a:ea typeface="+mj-ea"/>
              </a:endParaRPr>
            </a:p>
            <a:p>
              <a:pPr eaLnBrk="1" hangingPunct="1">
                <a:lnSpc>
                  <a:spcPct val="40000"/>
                </a:lnSpc>
                <a:spcBef>
                  <a:spcPct val="50000"/>
                </a:spcBef>
              </a:pPr>
              <a:r>
                <a:rPr kumimoji="0" lang="en-US" altLang="ko-KR" sz="2400" dirty="0" smtClean="0">
                  <a:latin typeface="+mj-ea"/>
                  <a:ea typeface="+mj-ea"/>
                </a:rPr>
                <a:t>2. </a:t>
              </a:r>
              <a:r>
                <a:rPr kumimoji="0" lang="ko-KR" altLang="en-US" sz="2400" dirty="0" smtClean="0">
                  <a:latin typeface="+mj-ea"/>
                  <a:ea typeface="+mj-ea"/>
                </a:rPr>
                <a:t> </a:t>
              </a:r>
              <a:endParaRPr kumimoji="0" lang="ko-KR" altLang="en-US" sz="2400" dirty="0">
                <a:latin typeface="+mj-ea"/>
                <a:ea typeface="+mj-ea"/>
              </a:endParaRPr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xmlns="" id="{46DCFADE-1F12-424E-8365-7C6691E88337}"/>
                </a:ext>
              </a:extLst>
            </p:cNvPr>
            <p:cNvSpPr/>
            <p:nvPr/>
          </p:nvSpPr>
          <p:spPr>
            <a:xfrm>
              <a:off x="6547046" y="679441"/>
              <a:ext cx="1161113" cy="2400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40000"/>
                </a:lnSpc>
                <a:spcBef>
                  <a:spcPct val="50000"/>
                </a:spcBef>
              </a:pPr>
              <a:r>
                <a:rPr kumimoji="0" lang="ko-KR" altLang="en-US" sz="2400" dirty="0" smtClean="0">
                  <a:latin typeface="+mj-ea"/>
                  <a:ea typeface="+mj-ea"/>
                </a:rPr>
                <a:t>회사 조직</a:t>
              </a:r>
              <a:endParaRPr kumimoji="0" lang="ko-KR" altLang="en-US" sz="2400" dirty="0">
                <a:latin typeface="+mj-ea"/>
                <a:ea typeface="+mj-ea"/>
              </a:endParaRPr>
            </a:p>
          </p:txBody>
        </p:sp>
      </p:grpSp>
      <p:sp>
        <p:nvSpPr>
          <p:cNvPr id="22" name="Rectangle 7">
            <a:extLst>
              <a:ext uri="{FF2B5EF4-FFF2-40B4-BE49-F238E27FC236}">
                <a16:creationId xmlns:a16="http://schemas.microsoft.com/office/drawing/2014/main" xmlns="" id="{915B2BE6-76C0-4E25-80C9-93E0FF51E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6569" y="2173844"/>
            <a:ext cx="2116893" cy="823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0" tIns="0" rIns="0" bIns="36000" anchor="ctr"/>
          <a:lstStyle>
            <a:lvl1pPr marL="1905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742950" indent="-28575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marL="108000" eaLnBrk="1" hangingPunct="1">
              <a:spcBef>
                <a:spcPct val="50000"/>
              </a:spcBef>
            </a:pPr>
            <a:r>
              <a:rPr lang="en-US" altLang="ko-KR" sz="1300" b="0" dirty="0">
                <a:latin typeface="+mj-ea"/>
                <a:ea typeface="+mj-ea"/>
              </a:rPr>
              <a:t>· </a:t>
            </a:r>
            <a:r>
              <a:rPr lang="ko-KR" altLang="en-US" sz="1300" b="0" dirty="0" smtClean="0">
                <a:latin typeface="+mj-ea"/>
                <a:ea typeface="+mj-ea"/>
              </a:rPr>
              <a:t>임원 </a:t>
            </a:r>
            <a:r>
              <a:rPr lang="en-US" altLang="ko-KR" sz="1300" b="0" dirty="0" smtClean="0">
                <a:latin typeface="+mj-ea"/>
                <a:ea typeface="+mj-ea"/>
              </a:rPr>
              <a:t>: 3</a:t>
            </a:r>
            <a:r>
              <a:rPr lang="ko-KR" altLang="en-US" sz="1300" b="0" dirty="0" smtClean="0">
                <a:latin typeface="+mj-ea"/>
                <a:ea typeface="+mj-ea"/>
              </a:rPr>
              <a:t>명</a:t>
            </a:r>
            <a:r>
              <a:rPr lang="en-US" altLang="ko-KR" sz="1300" b="0" dirty="0" smtClean="0">
                <a:latin typeface="+mj-ea"/>
                <a:ea typeface="+mj-ea"/>
              </a:rPr>
              <a:t>(</a:t>
            </a:r>
            <a:r>
              <a:rPr lang="ko-KR" altLang="en-US" sz="1300" b="0" dirty="0" smtClean="0">
                <a:latin typeface="+mj-ea"/>
                <a:ea typeface="+mj-ea"/>
              </a:rPr>
              <a:t>비상근 </a:t>
            </a:r>
            <a:r>
              <a:rPr lang="en-US" altLang="ko-KR" sz="1300" b="0" dirty="0" smtClean="0">
                <a:latin typeface="+mj-ea"/>
                <a:ea typeface="+mj-ea"/>
              </a:rPr>
              <a:t>1</a:t>
            </a:r>
            <a:r>
              <a:rPr lang="ko-KR" altLang="en-US" sz="1300" b="0" dirty="0" smtClean="0">
                <a:latin typeface="+mj-ea"/>
                <a:ea typeface="+mj-ea"/>
              </a:rPr>
              <a:t>명</a:t>
            </a:r>
            <a:r>
              <a:rPr lang="en-US" altLang="ko-KR" sz="1300" b="0" dirty="0" smtClean="0">
                <a:latin typeface="+mj-ea"/>
                <a:ea typeface="+mj-ea"/>
              </a:rPr>
              <a:t>)</a:t>
            </a:r>
            <a:endParaRPr lang="en-US" altLang="ko-KR" sz="1300" b="0" dirty="0">
              <a:latin typeface="+mj-ea"/>
              <a:ea typeface="+mj-ea"/>
            </a:endParaRPr>
          </a:p>
          <a:p>
            <a:pPr marL="108000" eaLnBrk="1" hangingPunct="1">
              <a:spcBef>
                <a:spcPct val="50000"/>
              </a:spcBef>
            </a:pPr>
            <a:r>
              <a:rPr lang="en-US" altLang="ko-KR" sz="1300" b="0" dirty="0">
                <a:latin typeface="+mj-ea"/>
                <a:ea typeface="+mj-ea"/>
              </a:rPr>
              <a:t>· </a:t>
            </a:r>
            <a:r>
              <a:rPr lang="ko-KR" altLang="en-US" sz="1300" b="0" dirty="0" smtClean="0">
                <a:latin typeface="+mj-ea"/>
                <a:ea typeface="+mj-ea"/>
              </a:rPr>
              <a:t>직원 </a:t>
            </a:r>
            <a:r>
              <a:rPr lang="en-US" altLang="ko-KR" sz="1300" b="0" dirty="0" smtClean="0">
                <a:latin typeface="+mj-ea"/>
                <a:ea typeface="+mj-ea"/>
              </a:rPr>
              <a:t>: 5</a:t>
            </a:r>
            <a:r>
              <a:rPr lang="ko-KR" altLang="en-US" sz="1300" b="0" dirty="0" smtClean="0">
                <a:latin typeface="+mj-ea"/>
                <a:ea typeface="+mj-ea"/>
              </a:rPr>
              <a:t>명</a:t>
            </a:r>
            <a:endParaRPr lang="en-US" altLang="ko-KR" sz="1300" b="0" dirty="0">
              <a:latin typeface="+mj-ea"/>
              <a:ea typeface="+mj-ea"/>
            </a:endParaRPr>
          </a:p>
        </p:txBody>
      </p:sp>
      <p:sp>
        <p:nvSpPr>
          <p:cNvPr id="48" name="Rectangle 22"/>
          <p:cNvSpPr/>
          <p:nvPr/>
        </p:nvSpPr>
        <p:spPr>
          <a:xfrm>
            <a:off x="4189702" y="1502504"/>
            <a:ext cx="1526597" cy="7383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휴먼명조" pitchFamily="2" charset="-127"/>
                <a:ea typeface="휴먼명조" pitchFamily="2" charset="-127"/>
                <a:cs typeface="Arial" panose="020B0604020202020204" pitchFamily="34" charset="0"/>
              </a:rPr>
              <a:t>대표이사</a:t>
            </a:r>
            <a:endParaRPr lang="en-US" altLang="ko-KR" sz="1600" dirty="0" smtClean="0">
              <a:solidFill>
                <a:schemeClr val="tx1"/>
              </a:solidFill>
              <a:latin typeface="휴먼명조" pitchFamily="2" charset="-127"/>
              <a:ea typeface="휴먼명조" pitchFamily="2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1600" b="1" dirty="0" smtClean="0">
                <a:solidFill>
                  <a:schemeClr val="tx1"/>
                </a:solidFill>
                <a:latin typeface="휴먼명조" pitchFamily="2" charset="-127"/>
                <a:ea typeface="휴먼명조" pitchFamily="2" charset="-127"/>
                <a:cs typeface="Arial" panose="020B0604020202020204" pitchFamily="34" charset="0"/>
              </a:rPr>
              <a:t>(CEO)</a:t>
            </a:r>
            <a:endParaRPr lang="ko-KR" altLang="en-US" sz="1600" b="1" dirty="0">
              <a:solidFill>
                <a:srgbClr val="0070C0"/>
              </a:solidFill>
              <a:latin typeface="휴먼명조" pitchFamily="2" charset="-127"/>
              <a:ea typeface="휴먼명조" pitchFamily="2" charset="-127"/>
              <a:cs typeface="Arial" panose="020B0604020202020204" pitchFamily="34" charset="0"/>
            </a:endParaRPr>
          </a:p>
        </p:txBody>
      </p:sp>
      <p:cxnSp>
        <p:nvCxnSpPr>
          <p:cNvPr id="50" name="직선 연결선 49"/>
          <p:cNvCxnSpPr/>
          <p:nvPr/>
        </p:nvCxnSpPr>
        <p:spPr>
          <a:xfrm flipH="1">
            <a:off x="4942115" y="2240868"/>
            <a:ext cx="21772" cy="2304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1899647" y="4545124"/>
            <a:ext cx="61427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3440833" y="2892276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1900280" y="4545126"/>
            <a:ext cx="6988" cy="6038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5990129" y="4547337"/>
            <a:ext cx="6988" cy="6038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3944789" y="4545126"/>
            <a:ext cx="6988" cy="6038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8039375" y="4545737"/>
            <a:ext cx="6988" cy="6038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2"/>
          <p:cNvSpPr/>
          <p:nvPr/>
        </p:nvSpPr>
        <p:spPr>
          <a:xfrm>
            <a:off x="4189702" y="3518728"/>
            <a:ext cx="1526597" cy="7383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휴먼명조" pitchFamily="2" charset="-127"/>
                <a:ea typeface="휴먼명조" pitchFamily="2" charset="-127"/>
                <a:cs typeface="Arial" panose="020B0604020202020204" pitchFamily="34" charset="0"/>
              </a:rPr>
              <a:t>실   장</a:t>
            </a:r>
            <a:endParaRPr lang="en-US" altLang="ko-KR" sz="1600" dirty="0" smtClean="0">
              <a:solidFill>
                <a:schemeClr val="tx1"/>
              </a:solidFill>
              <a:latin typeface="휴먼명조" pitchFamily="2" charset="-127"/>
              <a:ea typeface="휴먼명조" pitchFamily="2" charset="-127"/>
              <a:cs typeface="Arial" panose="020B0604020202020204" pitchFamily="34" charset="0"/>
            </a:endParaRPr>
          </a:p>
        </p:txBody>
      </p:sp>
      <p:sp>
        <p:nvSpPr>
          <p:cNvPr id="28" name="Rectangle 31"/>
          <p:cNvSpPr/>
          <p:nvPr/>
        </p:nvSpPr>
        <p:spPr>
          <a:xfrm>
            <a:off x="1136576" y="5148963"/>
            <a:ext cx="1526142" cy="724195"/>
          </a:xfrm>
          <a:prstGeom prst="rect">
            <a:avLst/>
          </a:prstGeom>
          <a:gradFill>
            <a:gsLst>
              <a:gs pos="51000">
                <a:schemeClr val="accent6">
                  <a:lumMod val="20000"/>
                  <a:lumOff val="80000"/>
                </a:schemeClr>
              </a:gs>
              <a:gs pos="100000">
                <a:srgbClr val="CCE8EA"/>
              </a:gs>
              <a:gs pos="100000">
                <a:schemeClr val="accent1"/>
              </a:gs>
            </a:gsLst>
            <a:lin ang="1800000" scaled="0"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휴먼명조" pitchFamily="2" charset="-127"/>
                <a:ea typeface="휴먼명조" pitchFamily="2" charset="-127"/>
                <a:cs typeface="Arial" panose="020B0604020202020204" pitchFamily="34" charset="0"/>
              </a:rPr>
              <a:t>R&amp;D </a:t>
            </a:r>
            <a:r>
              <a:rPr lang="ko-KR" altLang="en-US" sz="1600" b="1" dirty="0">
                <a:solidFill>
                  <a:schemeClr val="tx1"/>
                </a:solidFill>
                <a:latin typeface="휴먼명조" pitchFamily="2" charset="-127"/>
                <a:ea typeface="휴먼명조" pitchFamily="2" charset="-127"/>
                <a:cs typeface="Arial" panose="020B0604020202020204" pitchFamily="34" charset="0"/>
              </a:rPr>
              <a:t>센터</a:t>
            </a:r>
            <a:endParaRPr lang="ko-KR" altLang="en-US" sz="1600" b="1" dirty="0">
              <a:solidFill>
                <a:srgbClr val="0070C0"/>
              </a:solidFill>
              <a:latin typeface="휴먼명조" pitchFamily="2" charset="-127"/>
              <a:ea typeface="휴먼명조" pitchFamily="2" charset="-127"/>
              <a:cs typeface="Arial" panose="020B0604020202020204" pitchFamily="34" charset="0"/>
            </a:endParaRPr>
          </a:p>
        </p:txBody>
      </p:sp>
      <p:sp>
        <p:nvSpPr>
          <p:cNvPr id="30" name="Rectangle 38"/>
          <p:cNvSpPr/>
          <p:nvPr/>
        </p:nvSpPr>
        <p:spPr>
          <a:xfrm>
            <a:off x="3188803" y="5153079"/>
            <a:ext cx="1532291" cy="724195"/>
          </a:xfrm>
          <a:prstGeom prst="rect">
            <a:avLst/>
          </a:prstGeom>
          <a:gradFill>
            <a:gsLst>
              <a:gs pos="51000">
                <a:schemeClr val="accent6">
                  <a:lumMod val="20000"/>
                  <a:lumOff val="80000"/>
                </a:schemeClr>
              </a:gs>
              <a:gs pos="100000">
                <a:srgbClr val="CCE8EA"/>
              </a:gs>
              <a:gs pos="100000">
                <a:schemeClr val="accent1"/>
              </a:gs>
            </a:gsLst>
            <a:lin ang="1800000" scaled="0"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  <a:latin typeface="휴먼명조" pitchFamily="2" charset="-127"/>
                <a:ea typeface="휴먼명조" pitchFamily="2" charset="-127"/>
                <a:cs typeface="Arial" panose="020B0604020202020204" pitchFamily="34" charset="0"/>
              </a:rPr>
              <a:t>기획팀</a:t>
            </a:r>
            <a:endParaRPr lang="ko-KR" altLang="en-US" sz="1600" b="1" dirty="0">
              <a:solidFill>
                <a:srgbClr val="0070C0"/>
              </a:solidFill>
              <a:latin typeface="휴먼명조" pitchFamily="2" charset="-127"/>
              <a:ea typeface="휴먼명조" pitchFamily="2" charset="-127"/>
              <a:cs typeface="Arial" panose="020B0604020202020204" pitchFamily="34" charset="0"/>
            </a:endParaRPr>
          </a:p>
        </p:txBody>
      </p:sp>
      <p:sp>
        <p:nvSpPr>
          <p:cNvPr id="29" name="Rectangle 33"/>
          <p:cNvSpPr/>
          <p:nvPr/>
        </p:nvSpPr>
        <p:spPr>
          <a:xfrm>
            <a:off x="5232139" y="5153079"/>
            <a:ext cx="1526142" cy="724195"/>
          </a:xfrm>
          <a:prstGeom prst="rect">
            <a:avLst/>
          </a:prstGeom>
          <a:gradFill>
            <a:gsLst>
              <a:gs pos="51000">
                <a:schemeClr val="accent6">
                  <a:lumMod val="20000"/>
                  <a:lumOff val="80000"/>
                </a:schemeClr>
              </a:gs>
              <a:gs pos="100000">
                <a:srgbClr val="CCE8EA"/>
              </a:gs>
              <a:gs pos="100000">
                <a:schemeClr val="accent1"/>
              </a:gs>
            </a:gsLst>
            <a:lin ang="1800000" scaled="0"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 smtClean="0">
                <a:solidFill>
                  <a:srgbClr val="0070C0"/>
                </a:solidFill>
                <a:latin typeface="휴먼명조" pitchFamily="2" charset="-127"/>
                <a:ea typeface="휴먼명조" pitchFamily="2" charset="-127"/>
                <a:cs typeface="Arial" panose="020B0604020202020204" pitchFamily="34" charset="0"/>
              </a:rPr>
              <a:t>디자인팀</a:t>
            </a:r>
            <a:endParaRPr lang="ko-KR" altLang="en-US" sz="1600" b="1" dirty="0">
              <a:solidFill>
                <a:srgbClr val="0070C0"/>
              </a:solidFill>
              <a:latin typeface="휴먼명조" pitchFamily="2" charset="-127"/>
              <a:ea typeface="휴먼명조" pitchFamily="2" charset="-127"/>
              <a:cs typeface="Arial" panose="020B0604020202020204" pitchFamily="34" charset="0"/>
            </a:endParaRPr>
          </a:p>
        </p:txBody>
      </p:sp>
      <p:sp>
        <p:nvSpPr>
          <p:cNvPr id="39" name="Rectangle 33"/>
          <p:cNvSpPr/>
          <p:nvPr/>
        </p:nvSpPr>
        <p:spPr>
          <a:xfrm>
            <a:off x="7279287" y="5145604"/>
            <a:ext cx="1526142" cy="724195"/>
          </a:xfrm>
          <a:prstGeom prst="rect">
            <a:avLst/>
          </a:prstGeom>
          <a:gradFill>
            <a:gsLst>
              <a:gs pos="51000">
                <a:schemeClr val="accent6">
                  <a:lumMod val="20000"/>
                  <a:lumOff val="80000"/>
                </a:schemeClr>
              </a:gs>
              <a:gs pos="100000">
                <a:srgbClr val="CCE8EA"/>
              </a:gs>
              <a:gs pos="100000">
                <a:schemeClr val="accent1"/>
              </a:gs>
            </a:gsLst>
            <a:lin ang="1800000" scaled="0"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 smtClean="0">
                <a:solidFill>
                  <a:srgbClr val="0070C0"/>
                </a:solidFill>
                <a:latin typeface="휴먼명조" pitchFamily="2" charset="-127"/>
                <a:ea typeface="휴먼명조" pitchFamily="2" charset="-127"/>
                <a:cs typeface="Arial" panose="020B0604020202020204" pitchFamily="34" charset="0"/>
              </a:rPr>
              <a:t>생산팀</a:t>
            </a:r>
            <a:endParaRPr lang="ko-KR" altLang="en-US" sz="1600" b="1" dirty="0">
              <a:solidFill>
                <a:srgbClr val="0070C0"/>
              </a:solidFill>
              <a:latin typeface="휴먼명조" pitchFamily="2" charset="-127"/>
              <a:ea typeface="휴먼명조" pitchFamily="2" charset="-127"/>
              <a:cs typeface="Arial" panose="020B0604020202020204" pitchFamily="34" charset="0"/>
            </a:endParaRPr>
          </a:p>
        </p:txBody>
      </p:sp>
      <p:sp>
        <p:nvSpPr>
          <p:cNvPr id="71" name="Rectangle 22"/>
          <p:cNvSpPr/>
          <p:nvPr/>
        </p:nvSpPr>
        <p:spPr>
          <a:xfrm>
            <a:off x="1914236" y="2520274"/>
            <a:ext cx="1526597" cy="738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rgbClr val="0070C0"/>
                </a:solidFill>
                <a:latin typeface="휴먼명조" pitchFamily="2" charset="-127"/>
                <a:ea typeface="휴먼명조" pitchFamily="2" charset="-127"/>
                <a:cs typeface="Arial" panose="020B0604020202020204" pitchFamily="34" charset="0"/>
              </a:rPr>
              <a:t>임 원 실</a:t>
            </a:r>
            <a:endParaRPr lang="en-US" altLang="ko-KR" sz="1600" b="1" dirty="0" smtClean="0">
              <a:solidFill>
                <a:srgbClr val="0070C0"/>
              </a:solidFill>
              <a:latin typeface="휴먼명조" pitchFamily="2" charset="-127"/>
              <a:ea typeface="휴먼명조" pitchFamily="2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1600" dirty="0" smtClean="0">
                <a:solidFill>
                  <a:srgbClr val="0070C0"/>
                </a:solidFill>
                <a:latin typeface="휴먼명조" pitchFamily="2" charset="-127"/>
                <a:ea typeface="휴먼명조" pitchFamily="2" charset="-127"/>
                <a:cs typeface="Arial" panose="020B0604020202020204" pitchFamily="34" charset="0"/>
              </a:rPr>
              <a:t>(</a:t>
            </a:r>
            <a:r>
              <a:rPr lang="ko-KR" altLang="en-US" sz="1600" dirty="0" smtClean="0">
                <a:solidFill>
                  <a:srgbClr val="0070C0"/>
                </a:solidFill>
                <a:latin typeface="휴먼명조" pitchFamily="2" charset="-127"/>
                <a:ea typeface="휴먼명조" pitchFamily="2" charset="-127"/>
                <a:cs typeface="Arial" panose="020B0604020202020204" pitchFamily="34" charset="0"/>
              </a:rPr>
              <a:t>비상근</a:t>
            </a:r>
            <a:r>
              <a:rPr lang="en-US" altLang="ko-KR" sz="1600" dirty="0" smtClean="0">
                <a:solidFill>
                  <a:srgbClr val="0070C0"/>
                </a:solidFill>
                <a:latin typeface="휴먼명조" pitchFamily="2" charset="-127"/>
                <a:ea typeface="휴먼명조" pitchFamily="2" charset="-127"/>
                <a:cs typeface="Arial" panose="020B0604020202020204" pitchFamily="34" charset="0"/>
              </a:rPr>
              <a:t>)</a:t>
            </a:r>
            <a:endParaRPr lang="ko-KR" altLang="en-US" sz="1600" b="1" dirty="0">
              <a:solidFill>
                <a:srgbClr val="0070C0"/>
              </a:solidFill>
              <a:latin typeface="휴먼명조" pitchFamily="2" charset="-127"/>
              <a:ea typeface="휴먼명조" pitchFamily="2" charset="-127"/>
              <a:cs typeface="Arial" panose="020B0604020202020204" pitchFamily="34" charset="0"/>
            </a:endParaRPr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xmlns="" id="{9B258DA8-1103-4FF2-9799-E39DDA91978B}"/>
              </a:ext>
            </a:extLst>
          </p:cNvPr>
          <p:cNvCxnSpPr>
            <a:cxnSpLocks/>
          </p:cNvCxnSpPr>
          <p:nvPr/>
        </p:nvCxnSpPr>
        <p:spPr>
          <a:xfrm>
            <a:off x="1671937" y="6673594"/>
            <a:ext cx="8232364" cy="447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xmlns="" id="{7E8E0A81-C8BF-4D14-B1CA-BE7426010FD6}"/>
              </a:ext>
            </a:extLst>
          </p:cNvPr>
          <p:cNvCxnSpPr>
            <a:cxnSpLocks/>
          </p:cNvCxnSpPr>
          <p:nvPr/>
        </p:nvCxnSpPr>
        <p:spPr>
          <a:xfrm flipV="1">
            <a:off x="0" y="6669124"/>
            <a:ext cx="1104248" cy="447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32"/>
          <p:cNvSpPr/>
          <p:nvPr/>
        </p:nvSpPr>
        <p:spPr>
          <a:xfrm>
            <a:off x="7453330" y="206090"/>
            <a:ext cx="246822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0" lang="ko-KR" altLang="en-US" sz="2000" dirty="0" err="1" smtClean="0">
                <a:latin typeface="+mj-ea"/>
                <a:ea typeface="+mj-ea"/>
              </a:rPr>
              <a:t>제이앤에스프로모션</a:t>
            </a:r>
            <a:endParaRPr kumimoji="0" lang="en-US" altLang="ko-KR" sz="2000" dirty="0" smtClean="0">
              <a:latin typeface="+mj-ea"/>
              <a:ea typeface="+mj-ea"/>
            </a:endParaRP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0" lang="en-US" altLang="ko-KR" sz="1000" dirty="0" smtClean="0">
                <a:solidFill>
                  <a:schemeClr val="bg2">
                    <a:lumMod val="75000"/>
                  </a:schemeClr>
                </a:solidFill>
                <a:latin typeface="+mj-ea"/>
                <a:ea typeface="+mj-ea"/>
              </a:rPr>
              <a:t>J @ S   P R O M O T I O N</a:t>
            </a:r>
            <a:endParaRPr kumimoji="0" lang="ko-KR" altLang="en-US" sz="1000" dirty="0">
              <a:solidFill>
                <a:schemeClr val="bg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DE29F4B6-85DB-4FAB-8733-BEB07492F42F}"/>
              </a:ext>
            </a:extLst>
          </p:cNvPr>
          <p:cNvSpPr/>
          <p:nvPr/>
        </p:nvSpPr>
        <p:spPr>
          <a:xfrm>
            <a:off x="1100573" y="6510826"/>
            <a:ext cx="519694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0" cap="none" spc="0" dirty="0" smtClean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J&amp;S</a:t>
            </a:r>
            <a:endParaRPr lang="ko-KR" altLang="en-US" sz="1600" b="0" cap="none" spc="0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3331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300" advTm="18227">
        <p14:pan dir="u"/>
      </p:transition>
    </mc:Choice>
    <mc:Fallback>
      <p:transition spd="slow" advTm="1822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630238" y="624452"/>
            <a:ext cx="1812522" cy="286127"/>
            <a:chOff x="6225638" y="1920595"/>
            <a:chExt cx="1812522" cy="286127"/>
          </a:xfrm>
        </p:grpSpPr>
        <p:sp>
          <p:nvSpPr>
            <p:cNvPr id="24" name="직사각형 8"/>
            <p:cNvSpPr>
              <a:spLocks noChangeArrowheads="1"/>
            </p:cNvSpPr>
            <p:nvPr/>
          </p:nvSpPr>
          <p:spPr bwMode="auto">
            <a:xfrm>
              <a:off x="6225638" y="1920595"/>
              <a:ext cx="360732" cy="2826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lnSpc>
                  <a:spcPct val="40000"/>
                </a:lnSpc>
                <a:spcBef>
                  <a:spcPct val="50000"/>
                </a:spcBef>
                <a:buFont typeface="Wingdings" panose="05000000000000000000" pitchFamily="2" charset="2"/>
                <a:buNone/>
              </a:pPr>
              <a:r>
                <a:rPr kumimoji="0" lang="en-US" altLang="ko-KR" sz="2400" dirty="0">
                  <a:latin typeface="+mn-ea"/>
                  <a:ea typeface="+mn-ea"/>
                </a:rPr>
                <a:t>3</a:t>
              </a:r>
              <a:r>
                <a:rPr kumimoji="0" lang="en-US" altLang="ko-KR" sz="2400" dirty="0" smtClean="0">
                  <a:latin typeface="+mn-ea"/>
                  <a:ea typeface="+mn-ea"/>
                </a:rPr>
                <a:t>.</a:t>
              </a:r>
              <a:r>
                <a:rPr kumimoji="0" lang="en-US" altLang="ko-KR" sz="2800" dirty="0" smtClean="0">
                  <a:latin typeface="+mn-ea"/>
                  <a:ea typeface="+mn-ea"/>
                </a:rPr>
                <a:t> </a:t>
              </a:r>
              <a:r>
                <a:rPr kumimoji="0" lang="ko-KR" altLang="en-US" sz="2800" dirty="0" smtClean="0">
                  <a:latin typeface="+mn-ea"/>
                  <a:ea typeface="+mn-ea"/>
                </a:rPr>
                <a:t> </a:t>
              </a:r>
              <a:endParaRPr kumimoji="0" lang="ko-KR" altLang="en-US" sz="2800" dirty="0">
                <a:latin typeface="+mn-ea"/>
                <a:ea typeface="+mn-ea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6547046" y="1965887"/>
              <a:ext cx="1491114" cy="2408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lnSpc>
                  <a:spcPts val="1000"/>
                </a:lnSpc>
                <a:spcBef>
                  <a:spcPct val="50000"/>
                </a:spcBef>
                <a:buFont typeface="Wingdings" panose="05000000000000000000" pitchFamily="2" charset="2"/>
                <a:buNone/>
              </a:pPr>
              <a:r>
                <a:rPr kumimoji="0" lang="ko-KR" altLang="en-US" sz="2400" dirty="0">
                  <a:latin typeface="+mn-ea"/>
                  <a:ea typeface="+mn-ea"/>
                </a:rPr>
                <a:t>사업 </a:t>
              </a:r>
              <a:r>
                <a:rPr kumimoji="0" lang="ko-KR" altLang="en-US" sz="2400" dirty="0" smtClean="0">
                  <a:latin typeface="+mn-ea"/>
                  <a:ea typeface="+mn-ea"/>
                </a:rPr>
                <a:t>추진</a:t>
              </a:r>
              <a:endParaRPr kumimoji="0" lang="en-US" altLang="ko-KR" sz="2400" dirty="0">
                <a:latin typeface="+mn-ea"/>
                <a:ea typeface="+mn-ea"/>
              </a:endParaRPr>
            </a:p>
          </p:txBody>
        </p:sp>
      </p:grpSp>
      <p:sp>
        <p:nvSpPr>
          <p:cNvPr id="11" name="위쪽 화살표 24">
            <a:extLst>
              <a:ext uri="{FF2B5EF4-FFF2-40B4-BE49-F238E27FC236}">
                <a16:creationId xmlns:a16="http://schemas.microsoft.com/office/drawing/2014/main" xmlns="" id="{D754F658-D67F-4C76-9BCD-8E7B0F6D6133}"/>
              </a:ext>
            </a:extLst>
          </p:cNvPr>
          <p:cNvSpPr/>
          <p:nvPr/>
        </p:nvSpPr>
        <p:spPr>
          <a:xfrm rot="10800000">
            <a:off x="5171615" y="2332792"/>
            <a:ext cx="1610075" cy="1960304"/>
          </a:xfrm>
          <a:prstGeom prst="upArrow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4000">
                <a:schemeClr val="accent1">
                  <a:lumMod val="98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12" name="위쪽 화살표 26">
            <a:extLst>
              <a:ext uri="{FF2B5EF4-FFF2-40B4-BE49-F238E27FC236}">
                <a16:creationId xmlns:a16="http://schemas.microsoft.com/office/drawing/2014/main" xmlns="" id="{AA1F4B72-3D76-44B6-9C6C-F09D96D992F4}"/>
              </a:ext>
            </a:extLst>
          </p:cNvPr>
          <p:cNvSpPr/>
          <p:nvPr/>
        </p:nvSpPr>
        <p:spPr>
          <a:xfrm rot="10800000">
            <a:off x="7505216" y="2332792"/>
            <a:ext cx="1610075" cy="1960304"/>
          </a:xfrm>
          <a:prstGeom prst="upArrow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4000">
                <a:schemeClr val="accent1">
                  <a:lumMod val="98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13" name="위쪽 화살표 20">
            <a:extLst>
              <a:ext uri="{FF2B5EF4-FFF2-40B4-BE49-F238E27FC236}">
                <a16:creationId xmlns:a16="http://schemas.microsoft.com/office/drawing/2014/main" xmlns="" id="{1ED4F83A-3622-4135-B064-6D7F09E3200C}"/>
              </a:ext>
            </a:extLst>
          </p:cNvPr>
          <p:cNvSpPr/>
          <p:nvPr/>
        </p:nvSpPr>
        <p:spPr>
          <a:xfrm rot="10800000">
            <a:off x="2589542" y="2302684"/>
            <a:ext cx="1610075" cy="1960304"/>
          </a:xfrm>
          <a:prstGeom prst="upArrow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4000">
                <a:schemeClr val="accent1">
                  <a:lumMod val="98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14" name="AutoShape 212">
            <a:extLst>
              <a:ext uri="{FF2B5EF4-FFF2-40B4-BE49-F238E27FC236}">
                <a16:creationId xmlns:a16="http://schemas.microsoft.com/office/drawing/2014/main" xmlns="" id="{8CF2EA3E-0E9F-4445-92F4-72ABE9123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880" y="1254441"/>
            <a:ext cx="7229612" cy="858136"/>
          </a:xfrm>
          <a:prstGeom prst="flowChartPredefinedProcess">
            <a:avLst/>
          </a:prstGeom>
          <a:solidFill>
            <a:schemeClr val="accent1">
              <a:lumMod val="75000"/>
            </a:schemeClr>
          </a:solidFill>
          <a:ln w="19050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kumimoji="0" lang="ko-KR" alt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나눔고딕"/>
              </a:rPr>
              <a:t>대한민국 최고의 </a:t>
            </a:r>
            <a:r>
              <a:rPr kumimoji="0" lang="en-US" altLang="ko-KR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나눔고딕"/>
              </a:rPr>
              <a:t>Knit</a:t>
            </a:r>
            <a:r>
              <a:rPr kumimoji="0" lang="ko-KR" alt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나눔고딕"/>
              </a:rPr>
              <a:t> </a:t>
            </a:r>
            <a:r>
              <a:rPr kumimoji="0" lang="ko-KR" alt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나눔고딕"/>
              </a:rPr>
              <a:t>디자인</a:t>
            </a:r>
            <a:r>
              <a:rPr kumimoji="0" lang="en-US" altLang="ko-KR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나눔고딕"/>
              </a:rPr>
              <a:t>, </a:t>
            </a:r>
            <a:r>
              <a:rPr kumimoji="0" lang="ko-KR" alt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나눔고딕"/>
              </a:rPr>
              <a:t>생산업체로 성장</a:t>
            </a:r>
            <a:endParaRPr kumimoji="0" lang="en-US" altLang="ko-KR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  <a:cs typeface="나눔고딕"/>
            </a:endParaRPr>
          </a:p>
        </p:txBody>
      </p:sp>
      <p:sp>
        <p:nvSpPr>
          <p:cNvPr id="15" name="Text Box 206">
            <a:extLst>
              <a:ext uri="{FF2B5EF4-FFF2-40B4-BE49-F238E27FC236}">
                <a16:creationId xmlns:a16="http://schemas.microsoft.com/office/drawing/2014/main" xmlns="" id="{FAD45D09-AE98-46CE-B12B-731B82BF9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342" y="4799540"/>
            <a:ext cx="1554162" cy="111283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742950" indent="-28575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ko-KR" sz="24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Activities</a:t>
            </a:r>
            <a:endParaRPr lang="en-US" altLang="ko-K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7" name="Text Box 207">
            <a:extLst>
              <a:ext uri="{FF2B5EF4-FFF2-40B4-BE49-F238E27FC236}">
                <a16:creationId xmlns:a16="http://schemas.microsoft.com/office/drawing/2014/main" xmlns="" id="{CA0AE99C-873E-4BF8-8921-2A81D48CD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997" y="2883471"/>
            <a:ext cx="1554163" cy="1112837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742950" indent="-28575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ko-KR" sz="24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Strategy</a:t>
            </a:r>
            <a:endParaRPr lang="en-US" altLang="ko-KR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9" name="Text Box 208">
            <a:extLst>
              <a:ext uri="{FF2B5EF4-FFF2-40B4-BE49-F238E27FC236}">
                <a16:creationId xmlns:a16="http://schemas.microsoft.com/office/drawing/2014/main" xmlns="" id="{FB60239B-A05E-4895-B7EA-7CEEADC0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14" y="1150734"/>
            <a:ext cx="1296987" cy="111283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742950" indent="-28575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ko-KR" sz="24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Vision</a:t>
            </a:r>
          </a:p>
        </p:txBody>
      </p:sp>
      <p:sp>
        <p:nvSpPr>
          <p:cNvPr id="20" name="Text Box 214">
            <a:extLst>
              <a:ext uri="{FF2B5EF4-FFF2-40B4-BE49-F238E27FC236}">
                <a16:creationId xmlns:a16="http://schemas.microsoft.com/office/drawing/2014/main" xmlns="" id="{ABC45CC4-FCF3-477E-A61A-537303697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151" y="3373253"/>
            <a:ext cx="1905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 eaLnBrk="1" hangingPunct="1">
              <a:lnSpc>
                <a:spcPts val="1000"/>
              </a:lnSpc>
              <a:spcBef>
                <a:spcPct val="50000"/>
              </a:spcBef>
              <a:defRPr sz="1400">
                <a:latin typeface="Myriad Pro" panose="020B0503030403020204" pitchFamily="34" charset="0"/>
                <a:ea typeface="굴림" panose="020B0600000101010101" pitchFamily="50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dirty="0">
                <a:latin typeface="+mn-ea"/>
                <a:ea typeface="+mn-ea"/>
              </a:rPr>
              <a:t>관리 효율성 </a:t>
            </a:r>
            <a:r>
              <a:rPr lang="ko-KR" altLang="en-US" dirty="0" smtClean="0">
                <a:latin typeface="+mn-ea"/>
                <a:ea typeface="+mn-ea"/>
              </a:rPr>
              <a:t>제고</a:t>
            </a:r>
            <a:endParaRPr lang="en-US" altLang="ko-KR" dirty="0">
              <a:latin typeface="+mn-ea"/>
              <a:ea typeface="+mn-ea"/>
            </a:endParaRPr>
          </a:p>
        </p:txBody>
      </p:sp>
      <p:sp>
        <p:nvSpPr>
          <p:cNvPr id="21" name="Text Box 294">
            <a:extLst>
              <a:ext uri="{FF2B5EF4-FFF2-40B4-BE49-F238E27FC236}">
                <a16:creationId xmlns:a16="http://schemas.microsoft.com/office/drawing/2014/main" xmlns="" id="{C73DCDF4-E3AE-4991-8EA4-3D6FFBD60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3452" y="4305911"/>
            <a:ext cx="2344065" cy="193972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anchor="ctr"/>
          <a:lstStyle>
            <a:defPPr>
              <a:defRPr lang="ko-KR"/>
            </a:defPPr>
            <a:lvl1pPr eaLnBrk="1" hangingPunct="1">
              <a:spcBef>
                <a:spcPct val="50000"/>
              </a:spcBef>
              <a:defRPr b="0"/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latin typeface="+mn-ea"/>
                <a:ea typeface="+mn-ea"/>
              </a:rPr>
              <a:t>기술인력 육성 투자 확대</a:t>
            </a:r>
            <a:endParaRPr lang="en-US" altLang="ko-KR" sz="1200" b="1" dirty="0" smtClean="0">
              <a:latin typeface="+mn-ea"/>
              <a:ea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latin typeface="+mn-ea"/>
                <a:ea typeface="+mn-ea"/>
              </a:rPr>
              <a:t>산학연 협력 강화</a:t>
            </a:r>
            <a:endParaRPr lang="en-US" altLang="ko-KR" sz="1200" b="1" dirty="0">
              <a:latin typeface="+mn-ea"/>
              <a:ea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err="1" smtClean="0">
                <a:latin typeface="+mn-ea"/>
                <a:ea typeface="+mn-ea"/>
              </a:rPr>
              <a:t>인턴십</a:t>
            </a:r>
            <a:r>
              <a:rPr lang="ko-KR" altLang="en-US" sz="1200" b="1" dirty="0" smtClean="0">
                <a:latin typeface="+mn-ea"/>
                <a:ea typeface="+mn-ea"/>
              </a:rPr>
              <a:t> 활용</a:t>
            </a:r>
            <a:r>
              <a:rPr lang="en-US" altLang="ko-KR" sz="1200" b="1" dirty="0" smtClean="0"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latin typeface="+mn-ea"/>
                <a:ea typeface="+mn-ea"/>
              </a:rPr>
              <a:t>우수인력</a:t>
            </a:r>
            <a:endParaRPr lang="en-US" altLang="ko-KR" sz="1200" b="1" dirty="0" smtClean="0">
              <a:latin typeface="+mn-ea"/>
              <a:ea typeface="+mn-ea"/>
            </a:endParaRPr>
          </a:p>
          <a:p>
            <a:r>
              <a:rPr lang="en-US" altLang="ko-KR" sz="1200" b="1" dirty="0">
                <a:latin typeface="+mn-ea"/>
                <a:ea typeface="+mn-ea"/>
              </a:rPr>
              <a:t> </a:t>
            </a:r>
            <a:r>
              <a:rPr lang="en-US" altLang="ko-KR" sz="1200" b="1" dirty="0" smtClean="0"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latin typeface="+mn-ea"/>
                <a:ea typeface="+mn-ea"/>
              </a:rPr>
              <a:t> 발굴 </a:t>
            </a:r>
            <a:r>
              <a:rPr lang="en-US" altLang="ko-KR" sz="1200" b="1" dirty="0" smtClean="0">
                <a:latin typeface="+mn-ea"/>
                <a:ea typeface="+mn-ea"/>
              </a:rPr>
              <a:t>/ </a:t>
            </a:r>
            <a:r>
              <a:rPr lang="ko-KR" altLang="en-US" sz="1200" b="1" dirty="0" smtClean="0">
                <a:latin typeface="+mn-ea"/>
                <a:ea typeface="+mn-ea"/>
              </a:rPr>
              <a:t>채용 연계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5440438E-33D5-4214-86E8-6249D895F666}"/>
              </a:ext>
            </a:extLst>
          </p:cNvPr>
          <p:cNvSpPr txBox="1"/>
          <p:nvPr/>
        </p:nvSpPr>
        <p:spPr>
          <a:xfrm>
            <a:off x="7505216" y="3248980"/>
            <a:ext cx="1610075" cy="63094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ko-KR"/>
            </a:defPPr>
            <a:lvl1pPr algn="ctr" eaLnBrk="1" hangingPunct="1">
              <a:lnSpc>
                <a:spcPct val="90000"/>
              </a:lnSpc>
              <a:spcBef>
                <a:spcPct val="50000"/>
              </a:spcBef>
              <a:defRPr sz="1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1400" dirty="0">
                <a:solidFill>
                  <a:schemeClr val="tx1"/>
                </a:solidFill>
                <a:effectLst/>
                <a:latin typeface="+mn-ea"/>
                <a:ea typeface="+mn-ea"/>
              </a:rPr>
              <a:t>핵심 </a:t>
            </a:r>
            <a:r>
              <a:rPr lang="ko-KR" altLang="en-US" sz="1400" dirty="0" smtClean="0">
                <a:solidFill>
                  <a:schemeClr val="tx1"/>
                </a:solidFill>
                <a:effectLst/>
                <a:latin typeface="+mn-ea"/>
                <a:ea typeface="+mn-ea"/>
              </a:rPr>
              <a:t>기술 </a:t>
            </a:r>
            <a:endParaRPr lang="en-US" altLang="ko-KR" sz="1400" dirty="0">
              <a:solidFill>
                <a:schemeClr val="tx1"/>
              </a:solidFill>
              <a:effectLst/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ko-KR" altLang="en-US" sz="1400" dirty="0" smtClean="0">
                <a:solidFill>
                  <a:schemeClr val="tx1"/>
                </a:solidFill>
                <a:effectLst/>
                <a:latin typeface="+mn-ea"/>
                <a:ea typeface="+mn-ea"/>
              </a:rPr>
              <a:t>인력 육성</a:t>
            </a:r>
            <a:endParaRPr lang="en-US" altLang="ko-KR" sz="1400" dirty="0">
              <a:solidFill>
                <a:schemeClr val="tx1"/>
              </a:solidFill>
              <a:effectLst/>
              <a:latin typeface="+mn-ea"/>
              <a:ea typeface="+mn-ea"/>
            </a:endParaRPr>
          </a:p>
        </p:txBody>
      </p:sp>
      <p:sp>
        <p:nvSpPr>
          <p:cNvPr id="27" name="Text Box 294">
            <a:extLst>
              <a:ext uri="{FF2B5EF4-FFF2-40B4-BE49-F238E27FC236}">
                <a16:creationId xmlns:a16="http://schemas.microsoft.com/office/drawing/2014/main" xmlns="" id="{F4ADA8EB-F4EB-4EBF-B589-3C9145833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5189" y="4305910"/>
            <a:ext cx="2511995" cy="19397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anchor="ctr"/>
          <a:lstStyle>
            <a:defPPr>
              <a:defRPr lang="ko-KR"/>
            </a:defPPr>
            <a:lvl1pPr eaLnBrk="1" hangingPunct="1">
              <a:spcBef>
                <a:spcPct val="50000"/>
              </a:spcBef>
              <a:defRPr b="0"/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+mn-ea"/>
                <a:ea typeface="+mn-ea"/>
              </a:rPr>
              <a:t>비용 구조 혁신을 통한 </a:t>
            </a:r>
            <a:r>
              <a:rPr lang="en-US" altLang="ko-KR" sz="1200" b="1" dirty="0">
                <a:latin typeface="+mn-ea"/>
                <a:ea typeface="+mn-ea"/>
              </a:rPr>
              <a:t/>
            </a:r>
            <a:br>
              <a:rPr lang="en-US" altLang="ko-KR" sz="1200" b="1" dirty="0">
                <a:latin typeface="+mn-ea"/>
                <a:ea typeface="+mn-ea"/>
              </a:rPr>
            </a:br>
            <a:r>
              <a:rPr lang="ko-KR" altLang="en-US" sz="1200" b="1" dirty="0" smtClean="0">
                <a:latin typeface="+mn-ea"/>
                <a:ea typeface="+mn-ea"/>
              </a:rPr>
              <a:t>원가 경쟁력 제고</a:t>
            </a:r>
            <a:endParaRPr lang="en-US" altLang="ko-KR" sz="1200" b="1" dirty="0">
              <a:latin typeface="+mn-ea"/>
              <a:ea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+mn-ea"/>
                <a:ea typeface="+mn-ea"/>
              </a:rPr>
              <a:t>핵심 공급 업체와의 </a:t>
            </a:r>
            <a:r>
              <a:rPr lang="en-US" altLang="ko-KR" sz="1200" b="1" dirty="0">
                <a:latin typeface="+mn-ea"/>
                <a:ea typeface="+mn-ea"/>
              </a:rPr>
              <a:t/>
            </a:r>
            <a:br>
              <a:rPr lang="en-US" altLang="ko-KR" sz="1200" b="1" dirty="0">
                <a:latin typeface="+mn-ea"/>
                <a:ea typeface="+mn-ea"/>
              </a:rPr>
            </a:br>
            <a:r>
              <a:rPr lang="ko-KR" altLang="en-US" sz="1200" b="1" dirty="0" err="1" smtClean="0">
                <a:latin typeface="+mn-ea"/>
                <a:ea typeface="+mn-ea"/>
              </a:rPr>
              <a:t>파트너십</a:t>
            </a:r>
            <a:r>
              <a:rPr lang="ko-KR" altLang="en-US" sz="1200" b="1" dirty="0" smtClean="0">
                <a:latin typeface="+mn-ea"/>
                <a:ea typeface="+mn-ea"/>
              </a:rPr>
              <a:t> 강화</a:t>
            </a:r>
            <a:endParaRPr lang="en-US" altLang="ko-KR" sz="1200" b="1" dirty="0">
              <a:latin typeface="+mn-ea"/>
              <a:ea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latin typeface="+mn-ea"/>
                <a:ea typeface="+mn-ea"/>
              </a:rPr>
              <a:t>신기술 개발 역량 결집</a:t>
            </a:r>
            <a:endParaRPr lang="en-US" altLang="ko-KR" sz="1200" b="1" dirty="0" smtClean="0">
              <a:latin typeface="+mn-ea"/>
              <a:ea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latin typeface="+mn-ea"/>
                <a:ea typeface="+mn-ea"/>
              </a:rPr>
              <a:t>투명한 재무관리</a:t>
            </a:r>
            <a:r>
              <a:rPr lang="en-US" altLang="ko-KR" sz="1200" b="1" dirty="0" smtClean="0"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latin typeface="+mn-ea"/>
                <a:ea typeface="+mn-ea"/>
              </a:rPr>
              <a:t>회사</a:t>
            </a:r>
            <a:endParaRPr lang="en-US" altLang="ko-KR" sz="1200" b="1" dirty="0" smtClean="0">
              <a:latin typeface="+mn-ea"/>
              <a:ea typeface="+mn-ea"/>
            </a:endParaRPr>
          </a:p>
          <a:p>
            <a:r>
              <a:rPr lang="en-US" altLang="ko-KR" sz="1200" b="1" dirty="0">
                <a:latin typeface="+mn-ea"/>
                <a:ea typeface="+mn-ea"/>
              </a:rPr>
              <a:t> </a:t>
            </a:r>
            <a:r>
              <a:rPr lang="en-US" altLang="ko-KR" sz="1200" b="1" dirty="0" smtClean="0"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latin typeface="+mn-ea"/>
                <a:ea typeface="+mn-ea"/>
              </a:rPr>
              <a:t> 대외 신인도 향상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28" name="Text Box 294">
            <a:extLst>
              <a:ext uri="{FF2B5EF4-FFF2-40B4-BE49-F238E27FC236}">
                <a16:creationId xmlns:a16="http://schemas.microsoft.com/office/drawing/2014/main" xmlns="" id="{5F3B88B1-D2BA-4A2F-9495-0B894DC610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871" y="4305911"/>
            <a:ext cx="2466029" cy="193972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742950" indent="-28575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marL="171450" indent="-1714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R &amp; D </a:t>
            </a:r>
            <a:r>
              <a:rPr lang="ko-KR" altLang="en-US" sz="1200" dirty="0" smtClean="0">
                <a:latin typeface="+mn-ea"/>
                <a:ea typeface="+mn-ea"/>
              </a:rPr>
              <a:t>투자 확대</a:t>
            </a:r>
            <a:endParaRPr lang="en-US" altLang="ko-KR" sz="1200" dirty="0">
              <a:latin typeface="+mn-ea"/>
              <a:ea typeface="+mn-ea"/>
            </a:endParaRPr>
          </a:p>
          <a:p>
            <a:pPr marL="171450" indent="-1714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+mn-ea"/>
                <a:ea typeface="+mn-ea"/>
              </a:rPr>
              <a:t>품질 우선</a:t>
            </a:r>
            <a:r>
              <a:rPr lang="en-US" altLang="ko-KR" sz="1200" dirty="0" smtClean="0">
                <a:latin typeface="+mn-ea"/>
                <a:ea typeface="+mn-ea"/>
              </a:rPr>
              <a:t>, </a:t>
            </a:r>
            <a:r>
              <a:rPr lang="ko-KR" altLang="en-US" sz="1200" dirty="0" smtClean="0">
                <a:latin typeface="+mn-ea"/>
                <a:ea typeface="+mn-ea"/>
              </a:rPr>
              <a:t>고객 </a:t>
            </a:r>
            <a:r>
              <a:rPr lang="ko-KR" altLang="en-US" sz="1200" dirty="0">
                <a:latin typeface="+mn-ea"/>
                <a:ea typeface="+mn-ea"/>
              </a:rPr>
              <a:t>만족 </a:t>
            </a:r>
            <a:endParaRPr lang="en-US" altLang="ko-KR" sz="1200" dirty="0">
              <a:latin typeface="+mn-ea"/>
              <a:ea typeface="+mn-ea"/>
            </a:endParaRPr>
          </a:p>
          <a:p>
            <a:pPr marL="171450" indent="-1714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+mn-ea"/>
                <a:ea typeface="+mn-ea"/>
              </a:rPr>
              <a:t>설비 </a:t>
            </a:r>
            <a:r>
              <a:rPr lang="ko-KR" altLang="en-US" sz="1200" dirty="0" smtClean="0">
                <a:latin typeface="+mn-ea"/>
                <a:ea typeface="+mn-ea"/>
              </a:rPr>
              <a:t>투자 확대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71450" indent="-1714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+mn-ea"/>
                <a:ea typeface="+mn-ea"/>
              </a:rPr>
              <a:t>상호 협력 강화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71450" indent="-1714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+mn-ea"/>
                <a:ea typeface="+mn-ea"/>
              </a:rPr>
              <a:t>미래 먹거리 지속 발굴</a:t>
            </a:r>
            <a:endParaRPr lang="ko-KR" altLang="en-US" sz="1200" dirty="0">
              <a:latin typeface="+mn-ea"/>
              <a:ea typeface="+mn-ea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D6E959F-2B7A-47DA-B123-2266DF4E7EC2}"/>
              </a:ext>
            </a:extLst>
          </p:cNvPr>
          <p:cNvSpPr txBox="1"/>
          <p:nvPr/>
        </p:nvSpPr>
        <p:spPr>
          <a:xfrm>
            <a:off x="1865675" y="3232185"/>
            <a:ext cx="3070074" cy="703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ts val="1000"/>
              </a:lnSpc>
              <a:spcBef>
                <a:spcPct val="50000"/>
              </a:spcBef>
            </a:pPr>
            <a:r>
              <a:rPr lang="ko-KR" altLang="en-US" sz="1400" dirty="0">
                <a:latin typeface="+mn-ea"/>
                <a:ea typeface="+mn-ea"/>
              </a:rPr>
              <a:t>시장</a:t>
            </a:r>
            <a:r>
              <a:rPr lang="en-US" altLang="ko-KR" sz="1400" dirty="0">
                <a:latin typeface="+mn-ea"/>
                <a:ea typeface="+mn-ea"/>
              </a:rPr>
              <a:t> </a:t>
            </a:r>
            <a:r>
              <a:rPr lang="ko-KR" altLang="en-US" sz="1400" dirty="0">
                <a:latin typeface="+mn-ea"/>
                <a:ea typeface="+mn-ea"/>
              </a:rPr>
              <a:t>확대</a:t>
            </a:r>
            <a:endParaRPr lang="en-US" altLang="ko-KR" sz="1400" dirty="0">
              <a:latin typeface="+mn-ea"/>
              <a:ea typeface="+mn-ea"/>
            </a:endParaRPr>
          </a:p>
          <a:p>
            <a:pPr algn="ctr" eaLnBrk="1" hangingPunct="1">
              <a:lnSpc>
                <a:spcPts val="1000"/>
              </a:lnSpc>
              <a:spcBef>
                <a:spcPct val="50000"/>
              </a:spcBef>
            </a:pPr>
            <a:r>
              <a:rPr lang="ko-KR" altLang="en-US" sz="1400" dirty="0">
                <a:latin typeface="+mn-ea"/>
                <a:ea typeface="+mn-ea"/>
              </a:rPr>
              <a:t>전문 기술력</a:t>
            </a:r>
            <a:endParaRPr lang="en-US" altLang="ko-KR" sz="1400" dirty="0">
              <a:latin typeface="+mn-ea"/>
              <a:ea typeface="+mn-ea"/>
            </a:endParaRPr>
          </a:p>
          <a:p>
            <a:pPr algn="ctr" eaLnBrk="1" hangingPunct="1">
              <a:lnSpc>
                <a:spcPts val="1000"/>
              </a:lnSpc>
              <a:spcBef>
                <a:spcPct val="50000"/>
              </a:spcBef>
            </a:pPr>
            <a:r>
              <a:rPr lang="ko-KR" altLang="en-US" sz="1400" dirty="0">
                <a:latin typeface="+mn-ea"/>
                <a:ea typeface="+mn-ea"/>
              </a:rPr>
              <a:t>제품의 다양화</a:t>
            </a:r>
            <a:endParaRPr lang="en-US" altLang="ko-KR" sz="1400" dirty="0">
              <a:latin typeface="+mn-ea"/>
              <a:ea typeface="+mn-ea"/>
            </a:endParaRPr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xmlns="" id="{9B258DA8-1103-4FF2-9799-E39DDA91978B}"/>
              </a:ext>
            </a:extLst>
          </p:cNvPr>
          <p:cNvCxnSpPr>
            <a:cxnSpLocks/>
          </p:cNvCxnSpPr>
          <p:nvPr/>
        </p:nvCxnSpPr>
        <p:spPr>
          <a:xfrm>
            <a:off x="1671937" y="6673594"/>
            <a:ext cx="8232364" cy="447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xmlns="" id="{7E8E0A81-C8BF-4D14-B1CA-BE7426010FD6}"/>
              </a:ext>
            </a:extLst>
          </p:cNvPr>
          <p:cNvCxnSpPr>
            <a:cxnSpLocks/>
          </p:cNvCxnSpPr>
          <p:nvPr/>
        </p:nvCxnSpPr>
        <p:spPr>
          <a:xfrm flipV="1">
            <a:off x="0" y="6669124"/>
            <a:ext cx="1104248" cy="447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7453330" y="206090"/>
            <a:ext cx="246822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0" lang="ko-KR" altLang="en-US" sz="2000" dirty="0" err="1" smtClean="0">
                <a:latin typeface="+mj-ea"/>
                <a:ea typeface="+mj-ea"/>
              </a:rPr>
              <a:t>제이앤에스프로모션</a:t>
            </a:r>
            <a:endParaRPr kumimoji="0" lang="en-US" altLang="ko-KR" sz="2000" dirty="0" smtClean="0">
              <a:latin typeface="+mj-ea"/>
              <a:ea typeface="+mj-ea"/>
            </a:endParaRP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0" lang="en-US" altLang="ko-KR" sz="1000" dirty="0" smtClean="0">
                <a:solidFill>
                  <a:schemeClr val="bg2">
                    <a:lumMod val="75000"/>
                  </a:schemeClr>
                </a:solidFill>
                <a:latin typeface="+mj-ea"/>
                <a:ea typeface="+mj-ea"/>
              </a:rPr>
              <a:t>J @ S   P R O M O T I O N</a:t>
            </a:r>
            <a:endParaRPr kumimoji="0" lang="ko-KR" altLang="en-US" sz="1000" dirty="0">
              <a:solidFill>
                <a:schemeClr val="bg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DE29F4B6-85DB-4FAB-8733-BEB07492F42F}"/>
              </a:ext>
            </a:extLst>
          </p:cNvPr>
          <p:cNvSpPr/>
          <p:nvPr/>
        </p:nvSpPr>
        <p:spPr>
          <a:xfrm>
            <a:off x="1100573" y="6510826"/>
            <a:ext cx="519694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0" cap="none" spc="0" dirty="0" smtClean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J&amp;S</a:t>
            </a:r>
            <a:endParaRPr lang="ko-KR" altLang="en-US" sz="1600" b="0" cap="none" spc="0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39187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300" advTm="6846">
        <p14:pan dir="u"/>
      </p:transition>
    </mc:Choice>
    <mc:Fallback>
      <p:transition spd="slow" advTm="684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630240" y="624451"/>
            <a:ext cx="1812522" cy="282641"/>
            <a:chOff x="6225638" y="1920595"/>
            <a:chExt cx="1812522" cy="282641"/>
          </a:xfrm>
        </p:grpSpPr>
        <p:sp>
          <p:nvSpPr>
            <p:cNvPr id="10" name="직사각형 8"/>
            <p:cNvSpPr>
              <a:spLocks noChangeArrowheads="1"/>
            </p:cNvSpPr>
            <p:nvPr/>
          </p:nvSpPr>
          <p:spPr bwMode="auto">
            <a:xfrm>
              <a:off x="6225638" y="1920595"/>
              <a:ext cx="360732" cy="2826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lnSpc>
                  <a:spcPct val="40000"/>
                </a:lnSpc>
                <a:spcBef>
                  <a:spcPct val="50000"/>
                </a:spcBef>
                <a:buFont typeface="Wingdings" panose="05000000000000000000" pitchFamily="2" charset="2"/>
                <a:buNone/>
              </a:pPr>
              <a:r>
                <a:rPr kumimoji="0" lang="en-US" altLang="ko-KR" sz="2400" dirty="0" smtClean="0">
                  <a:latin typeface="+mj-ea"/>
                  <a:ea typeface="+mj-ea"/>
                </a:rPr>
                <a:t>4.</a:t>
              </a:r>
              <a:r>
                <a:rPr kumimoji="0" lang="en-US" altLang="ko-KR" sz="2800" dirty="0" smtClean="0">
                  <a:latin typeface="+mj-ea"/>
                  <a:ea typeface="+mj-ea"/>
                </a:rPr>
                <a:t> </a:t>
              </a:r>
              <a:r>
                <a:rPr kumimoji="0" lang="ko-KR" altLang="en-US" sz="2800" dirty="0" smtClean="0">
                  <a:latin typeface="+mj-ea"/>
                  <a:ea typeface="+mj-ea"/>
                </a:rPr>
                <a:t> </a:t>
              </a:r>
              <a:endParaRPr kumimoji="0" lang="ko-KR" altLang="en-US" sz="2800" dirty="0">
                <a:latin typeface="+mj-ea"/>
                <a:ea typeface="+mj-ea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6547046" y="1965887"/>
              <a:ext cx="1491114" cy="2205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lnSpc>
                  <a:spcPts val="1000"/>
                </a:lnSpc>
                <a:spcBef>
                  <a:spcPct val="50000"/>
                </a:spcBef>
                <a:buFont typeface="Wingdings" panose="05000000000000000000" pitchFamily="2" charset="2"/>
                <a:buNone/>
              </a:pPr>
              <a:r>
                <a:rPr kumimoji="0" lang="ko-KR" altLang="en-US" sz="2400" dirty="0" smtClean="0">
                  <a:latin typeface="+mj-ea"/>
                  <a:ea typeface="+mj-ea"/>
                </a:rPr>
                <a:t>회사 연혁</a:t>
              </a:r>
              <a:endParaRPr kumimoji="0" lang="en-US" altLang="ko-KR" sz="2400" dirty="0">
                <a:latin typeface="+mj-ea"/>
                <a:ea typeface="+mj-ea"/>
              </a:endParaRPr>
            </a:p>
          </p:txBody>
        </p:sp>
      </p:grp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9B258DA8-1103-4FF2-9799-E39DDA91978B}"/>
              </a:ext>
            </a:extLst>
          </p:cNvPr>
          <p:cNvCxnSpPr>
            <a:cxnSpLocks/>
          </p:cNvCxnSpPr>
          <p:nvPr/>
        </p:nvCxnSpPr>
        <p:spPr>
          <a:xfrm>
            <a:off x="1671937" y="6673594"/>
            <a:ext cx="8232364" cy="447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xmlns="" id="{7E8E0A81-C8BF-4D14-B1CA-BE7426010FD6}"/>
              </a:ext>
            </a:extLst>
          </p:cNvPr>
          <p:cNvCxnSpPr>
            <a:cxnSpLocks/>
          </p:cNvCxnSpPr>
          <p:nvPr/>
        </p:nvCxnSpPr>
        <p:spPr>
          <a:xfrm flipV="1">
            <a:off x="0" y="6669124"/>
            <a:ext cx="1104248" cy="447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7453330" y="206090"/>
            <a:ext cx="246822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0" lang="ko-KR" altLang="en-US" sz="2000" dirty="0" err="1" smtClean="0">
                <a:latin typeface="+mj-ea"/>
                <a:ea typeface="+mj-ea"/>
              </a:rPr>
              <a:t>제이앤에스프로모션</a:t>
            </a:r>
            <a:endParaRPr kumimoji="0" lang="en-US" altLang="ko-KR" sz="2000" dirty="0" smtClean="0">
              <a:latin typeface="+mj-ea"/>
              <a:ea typeface="+mj-ea"/>
            </a:endParaRP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0" lang="en-US" altLang="ko-KR" sz="1000" dirty="0" smtClean="0">
                <a:solidFill>
                  <a:schemeClr val="bg2">
                    <a:lumMod val="75000"/>
                  </a:schemeClr>
                </a:solidFill>
                <a:latin typeface="+mj-ea"/>
                <a:ea typeface="+mj-ea"/>
              </a:rPr>
              <a:t>J @ S   P R O M O T I O N</a:t>
            </a:r>
            <a:endParaRPr kumimoji="0" lang="ko-KR" altLang="en-US" sz="1000" dirty="0">
              <a:solidFill>
                <a:schemeClr val="bg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DE29F4B6-85DB-4FAB-8733-BEB07492F42F}"/>
              </a:ext>
            </a:extLst>
          </p:cNvPr>
          <p:cNvSpPr/>
          <p:nvPr/>
        </p:nvSpPr>
        <p:spPr>
          <a:xfrm>
            <a:off x="1100573" y="6510826"/>
            <a:ext cx="519694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0" cap="none" spc="0" dirty="0" smtClean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J&amp;S</a:t>
            </a:r>
            <a:endParaRPr lang="ko-KR" altLang="en-US" sz="1600" b="0" cap="none" spc="0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60" name="그룹 59"/>
          <p:cNvGrpSpPr/>
          <p:nvPr/>
        </p:nvGrpSpPr>
        <p:grpSpPr>
          <a:xfrm>
            <a:off x="4892675" y="3863454"/>
            <a:ext cx="5451476" cy="820737"/>
            <a:chOff x="4892675" y="4362469"/>
            <a:chExt cx="5451476" cy="820737"/>
          </a:xfrm>
        </p:grpSpPr>
        <p:sp>
          <p:nvSpPr>
            <p:cNvPr id="25" name="Oval 11"/>
            <p:cNvSpPr>
              <a:spLocks noChangeArrowheads="1"/>
            </p:cNvSpPr>
            <p:nvPr/>
          </p:nvSpPr>
          <p:spPr bwMode="auto">
            <a:xfrm>
              <a:off x="4892675" y="4362469"/>
              <a:ext cx="835025" cy="820737"/>
            </a:xfrm>
            <a:prstGeom prst="ellipse">
              <a:avLst/>
            </a:prstGeom>
            <a:solidFill>
              <a:srgbClr val="CCFF33"/>
            </a:solidFill>
            <a:ln w="76200">
              <a:solidFill>
                <a:srgbClr val="EAEAEA"/>
              </a:solidFill>
              <a:round/>
              <a:headEnd/>
              <a:tailEnd/>
            </a:ln>
          </p:spPr>
          <p:txBody>
            <a:bodyPr wrap="none" tIns="118800" bIns="118800" anchor="ctr"/>
            <a:lstStyle/>
            <a:p>
              <a:r>
                <a:rPr kumimoji="1" lang="en-US" altLang="ko-KR" sz="1400" b="0" dirty="0" smtClean="0">
                  <a:solidFill>
                    <a:srgbClr val="2FB145"/>
                  </a:solidFill>
                  <a:latin typeface="HY견고딕" pitchFamily="18" charset="-127"/>
                  <a:ea typeface="HY견고딕" pitchFamily="18" charset="-127"/>
                </a:rPr>
                <a:t>2008</a:t>
              </a:r>
              <a:endParaRPr kumimoji="1" lang="en-US" altLang="ko-KR" sz="1400" b="0" dirty="0">
                <a:solidFill>
                  <a:srgbClr val="2FB145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6" name="Rectangle 12"/>
            <p:cNvSpPr>
              <a:spLocks noChangeArrowheads="1"/>
            </p:cNvSpPr>
            <p:nvPr/>
          </p:nvSpPr>
          <p:spPr bwMode="auto">
            <a:xfrm>
              <a:off x="5795963" y="4500570"/>
              <a:ext cx="4548188" cy="547687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tIns="118800" bIns="118800" anchor="ctr">
              <a:spAutoFit/>
            </a:bodyPr>
            <a:lstStyle/>
            <a:p>
              <a:pPr algn="l"/>
              <a:r>
                <a:rPr lang="en-US" altLang="ko-KR" sz="1000" b="0" dirty="0">
                  <a:solidFill>
                    <a:schemeClr val="tx1"/>
                  </a:solidFill>
                </a:rPr>
                <a:t>   </a:t>
              </a:r>
              <a:r>
                <a:rPr lang="en-US" altLang="ko-KR" sz="1000" b="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000" b="0" dirty="0" smtClean="0">
                  <a:solidFill>
                    <a:schemeClr val="tx1"/>
                  </a:solidFill>
                </a:rPr>
                <a:t>舊</a:t>
              </a:r>
              <a:r>
                <a:rPr lang="en-US" altLang="ko-KR" sz="1000" b="0" dirty="0" smtClean="0">
                  <a:solidFill>
                    <a:schemeClr val="tx1"/>
                  </a:solidFill>
                </a:rPr>
                <a:t>) </a:t>
              </a:r>
              <a:r>
                <a:rPr lang="ko-KR" altLang="en-US" sz="1000" b="0" dirty="0" smtClean="0">
                  <a:solidFill>
                    <a:schemeClr val="tx1"/>
                  </a:solidFill>
                </a:rPr>
                <a:t>나산 </a:t>
              </a:r>
              <a:r>
                <a:rPr lang="en-US" altLang="ko-KR" sz="1000" b="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000" b="0" dirty="0" smtClean="0">
                  <a:solidFill>
                    <a:schemeClr val="tx1"/>
                  </a:solidFill>
                </a:rPr>
                <a:t>現</a:t>
              </a:r>
              <a:r>
                <a:rPr lang="en-US" altLang="ko-KR" sz="1000" b="0" dirty="0" smtClean="0">
                  <a:solidFill>
                    <a:schemeClr val="tx1"/>
                  </a:solidFill>
                </a:rPr>
                <a:t>) </a:t>
              </a:r>
              <a:r>
                <a:rPr lang="ko-KR" altLang="en-US" sz="1000" b="0" dirty="0" err="1" smtClean="0">
                  <a:solidFill>
                    <a:schemeClr val="tx1"/>
                  </a:solidFill>
                </a:rPr>
                <a:t>인디에프</a:t>
              </a:r>
              <a:r>
                <a:rPr lang="ko-KR" altLang="en-US" sz="1000" b="0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1000" b="0" dirty="0" smtClean="0">
                  <a:solidFill>
                    <a:schemeClr val="tx1"/>
                  </a:solidFill>
                </a:rPr>
                <a:t>JOINUS, COMPAGNA </a:t>
              </a:r>
              <a:r>
                <a:rPr lang="ko-KR" altLang="en-US" sz="1000" b="0" dirty="0" smtClean="0">
                  <a:solidFill>
                    <a:schemeClr val="tx1"/>
                  </a:solidFill>
                </a:rPr>
                <a:t>연간 </a:t>
              </a:r>
              <a:r>
                <a:rPr lang="en-US" altLang="ko-KR" sz="1000" b="0" dirty="0" smtClean="0">
                  <a:solidFill>
                    <a:schemeClr val="tx1"/>
                  </a:solidFill>
                </a:rPr>
                <a:t>180</a:t>
              </a:r>
              <a:r>
                <a:rPr lang="ko-KR" altLang="en-US" sz="1000" b="0" dirty="0" smtClean="0">
                  <a:solidFill>
                    <a:schemeClr val="tx1"/>
                  </a:solidFill>
                </a:rPr>
                <a:t>여건</a:t>
              </a:r>
              <a:endParaRPr lang="en-US" altLang="ko-KR" sz="1000" b="0" dirty="0" smtClean="0">
                <a:solidFill>
                  <a:schemeClr val="tx1"/>
                </a:solidFill>
              </a:endParaRPr>
            </a:p>
            <a:p>
              <a:pPr algn="l"/>
              <a:r>
                <a:rPr kumimoji="1" lang="en-US" altLang="ko-KR" sz="1000" b="0" dirty="0" smtClean="0"/>
                <a:t>   </a:t>
              </a:r>
              <a:r>
                <a:rPr kumimoji="1" lang="ko-KR" altLang="en-US" sz="1000" b="0" dirty="0" smtClean="0"/>
                <a:t>계약체결</a:t>
              </a:r>
              <a:endParaRPr kumimoji="1" lang="ko-KR" altLang="en-US" sz="1000" b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4883150" y="5251468"/>
            <a:ext cx="4746626" cy="820738"/>
            <a:chOff x="4883150" y="5465782"/>
            <a:chExt cx="4746626" cy="820738"/>
          </a:xfrm>
        </p:grpSpPr>
        <p:sp>
          <p:nvSpPr>
            <p:cNvPr id="34" name="Oval 13"/>
            <p:cNvSpPr>
              <a:spLocks noChangeArrowheads="1"/>
            </p:cNvSpPr>
            <p:nvPr/>
          </p:nvSpPr>
          <p:spPr bwMode="auto">
            <a:xfrm>
              <a:off x="4883150" y="5465782"/>
              <a:ext cx="835025" cy="820738"/>
            </a:xfrm>
            <a:prstGeom prst="ellipse">
              <a:avLst/>
            </a:prstGeom>
            <a:solidFill>
              <a:srgbClr val="CCFF33"/>
            </a:solidFill>
            <a:ln w="76200">
              <a:solidFill>
                <a:srgbClr val="EAEAEA"/>
              </a:solidFill>
              <a:round/>
              <a:headEnd/>
              <a:tailEnd/>
            </a:ln>
          </p:spPr>
          <p:txBody>
            <a:bodyPr wrap="none" tIns="118800" bIns="118800" anchor="ctr"/>
            <a:lstStyle/>
            <a:p>
              <a:r>
                <a:rPr kumimoji="1" lang="en-US" altLang="ko-KR" sz="1400" b="0" dirty="0" smtClean="0">
                  <a:solidFill>
                    <a:srgbClr val="2FB145"/>
                  </a:solidFill>
                  <a:latin typeface="HY견고딕" pitchFamily="18" charset="-127"/>
                  <a:ea typeface="HY견고딕" pitchFamily="18" charset="-127"/>
                </a:rPr>
                <a:t>2007</a:t>
              </a:r>
              <a:endParaRPr kumimoji="1" lang="ko-KR" altLang="en-US" sz="1400" b="0" dirty="0">
                <a:solidFill>
                  <a:srgbClr val="2FB145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" name="Rectangle 22"/>
            <p:cNvSpPr>
              <a:spLocks noChangeArrowheads="1"/>
            </p:cNvSpPr>
            <p:nvPr/>
          </p:nvSpPr>
          <p:spPr bwMode="auto">
            <a:xfrm>
              <a:off x="5795963" y="5643578"/>
              <a:ext cx="383381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l" eaLnBrk="1" latin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ko-KR" altLang="en-US" sz="1000" b="0" dirty="0" smtClean="0">
                  <a:solidFill>
                    <a:schemeClr val="bg1"/>
                  </a:solidFill>
                </a:rPr>
                <a:t>   </a:t>
              </a:r>
              <a:r>
                <a:rPr kumimoji="1" lang="en-US" altLang="ko-KR" sz="1000" b="0" dirty="0" smtClean="0">
                  <a:solidFill>
                    <a:schemeClr val="tx1"/>
                  </a:solidFill>
                </a:rPr>
                <a:t>(</a:t>
              </a:r>
              <a:r>
                <a:rPr kumimoji="1" lang="ko-KR" altLang="en-US" sz="1000" b="0" dirty="0" smtClean="0">
                  <a:solidFill>
                    <a:schemeClr val="tx1"/>
                  </a:solidFill>
                </a:rPr>
                <a:t>주</a:t>
              </a:r>
              <a:r>
                <a:rPr kumimoji="1" lang="en-US" altLang="ko-KR" sz="1000" b="0" dirty="0" smtClean="0">
                  <a:solidFill>
                    <a:schemeClr val="tx1"/>
                  </a:solidFill>
                </a:rPr>
                <a:t>) </a:t>
              </a:r>
              <a:r>
                <a:rPr kumimoji="1" lang="ko-KR" altLang="en-US" sz="1000" b="0" dirty="0" smtClean="0">
                  <a:solidFill>
                    <a:schemeClr val="tx1"/>
                  </a:solidFill>
                </a:rPr>
                <a:t>신원 </a:t>
              </a:r>
              <a:r>
                <a:rPr kumimoji="1" lang="en-US" altLang="ko-KR" sz="1000" b="0" dirty="0" smtClean="0">
                  <a:solidFill>
                    <a:schemeClr val="tx1"/>
                  </a:solidFill>
                </a:rPr>
                <a:t>BEST BSLLI, SI </a:t>
              </a:r>
              <a:r>
                <a:rPr kumimoji="1" lang="ko-KR" altLang="en-US" sz="1000" b="0" dirty="0" smtClean="0">
                  <a:solidFill>
                    <a:schemeClr val="tx1"/>
                  </a:solidFill>
                </a:rPr>
                <a:t>연간 </a:t>
              </a:r>
              <a:r>
                <a:rPr kumimoji="1" lang="en-US" altLang="ko-KR" sz="1000" b="0" dirty="0" smtClean="0">
                  <a:solidFill>
                    <a:schemeClr val="tx1"/>
                  </a:solidFill>
                </a:rPr>
                <a:t>200</a:t>
              </a:r>
              <a:r>
                <a:rPr kumimoji="1" lang="ko-KR" altLang="en-US" sz="1000" b="0" dirty="0" smtClean="0">
                  <a:solidFill>
                    <a:schemeClr val="tx1"/>
                  </a:solidFill>
                </a:rPr>
                <a:t>여건 디자인 계약체결</a:t>
              </a:r>
              <a:endParaRPr lang="en-US" altLang="ko-KR" sz="1000" b="0" dirty="0" smtClean="0"/>
            </a:p>
            <a:p>
              <a:pPr algn="l" eaLnBrk="1" latin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kumimoji="1" lang="en-US" altLang="ko-KR" sz="1000" b="0" dirty="0" smtClean="0">
                  <a:solidFill>
                    <a:schemeClr val="tx1"/>
                  </a:solidFill>
                </a:rPr>
                <a:t>   (</a:t>
              </a:r>
              <a:r>
                <a:rPr kumimoji="1" lang="ko-KR" altLang="en-US" sz="1000" b="0" dirty="0" smtClean="0">
                  <a:solidFill>
                    <a:schemeClr val="tx1"/>
                  </a:solidFill>
                </a:rPr>
                <a:t>주</a:t>
              </a:r>
              <a:r>
                <a:rPr kumimoji="1" lang="en-US" altLang="ko-KR" sz="1000" b="0" dirty="0" smtClean="0">
                  <a:solidFill>
                    <a:schemeClr val="tx1"/>
                  </a:solidFill>
                </a:rPr>
                <a:t>) </a:t>
              </a:r>
              <a:r>
                <a:rPr kumimoji="1" lang="ko-KR" altLang="en-US" sz="1000" b="0" dirty="0" err="1" smtClean="0">
                  <a:solidFill>
                    <a:schemeClr val="tx1"/>
                  </a:solidFill>
                </a:rPr>
                <a:t>제이앤</a:t>
              </a:r>
              <a:r>
                <a:rPr lang="ko-KR" altLang="en-US" sz="1000" b="0" dirty="0" err="1" smtClean="0"/>
                <a:t>에스</a:t>
              </a:r>
              <a:r>
                <a:rPr lang="ko-KR" altLang="en-US" sz="1000" b="0" dirty="0" smtClean="0"/>
                <a:t> 디자인 스튜디오 설립</a:t>
              </a:r>
              <a:endParaRPr kumimoji="1" lang="en-US" altLang="ko-KR" sz="1000" b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4895850" y="2475441"/>
            <a:ext cx="3648076" cy="820737"/>
            <a:chOff x="4895850" y="3305195"/>
            <a:chExt cx="3648076" cy="820737"/>
          </a:xfrm>
        </p:grpSpPr>
        <p:sp>
          <p:nvSpPr>
            <p:cNvPr id="37" name="Oval 23"/>
            <p:cNvSpPr>
              <a:spLocks noChangeArrowheads="1"/>
            </p:cNvSpPr>
            <p:nvPr/>
          </p:nvSpPr>
          <p:spPr bwMode="auto">
            <a:xfrm>
              <a:off x="4895850" y="3305195"/>
              <a:ext cx="835025" cy="820737"/>
            </a:xfrm>
            <a:prstGeom prst="ellipse">
              <a:avLst/>
            </a:prstGeom>
            <a:solidFill>
              <a:srgbClr val="CCFF33"/>
            </a:solidFill>
            <a:ln w="76200">
              <a:solidFill>
                <a:srgbClr val="EAEAEA"/>
              </a:solidFill>
              <a:round/>
              <a:headEnd/>
              <a:tailEnd/>
            </a:ln>
          </p:spPr>
          <p:txBody>
            <a:bodyPr wrap="none" tIns="118800" bIns="118800" anchor="ctr"/>
            <a:lstStyle/>
            <a:p>
              <a:r>
                <a:rPr kumimoji="1" lang="en-US" altLang="ko-KR" sz="1400" b="0" dirty="0" smtClean="0">
                  <a:solidFill>
                    <a:srgbClr val="2FB145"/>
                  </a:solidFill>
                  <a:latin typeface="HY견고딕" pitchFamily="18" charset="-127"/>
                  <a:ea typeface="HY견고딕" pitchFamily="18" charset="-127"/>
                </a:rPr>
                <a:t>2014</a:t>
              </a:r>
              <a:endParaRPr kumimoji="1" lang="en-US" altLang="ko-KR" sz="1400" b="0" dirty="0">
                <a:solidFill>
                  <a:srgbClr val="2FB145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8" name="Rectangle 24"/>
            <p:cNvSpPr>
              <a:spLocks noChangeArrowheads="1"/>
            </p:cNvSpPr>
            <p:nvPr/>
          </p:nvSpPr>
          <p:spPr bwMode="auto">
            <a:xfrm>
              <a:off x="5795963" y="3370267"/>
              <a:ext cx="2747963" cy="701675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tIns="118800" bIns="118800" anchor="ctr">
              <a:spAutoFit/>
            </a:bodyPr>
            <a:lstStyle/>
            <a:p>
              <a:pPr algn="l" eaLnBrk="1" latin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ko-KR" sz="1000" b="0" dirty="0">
                  <a:solidFill>
                    <a:schemeClr val="tx1"/>
                  </a:solidFill>
                </a:rPr>
                <a:t>  </a:t>
              </a:r>
              <a:r>
                <a:rPr kumimoji="1" lang="ko-KR" altLang="en-US" sz="1000" b="0" dirty="0">
                  <a:solidFill>
                    <a:schemeClr val="bg1"/>
                  </a:solidFill>
                </a:rPr>
                <a:t> </a:t>
              </a:r>
              <a:r>
                <a:rPr kumimoji="1" lang="en-US" altLang="ko-KR" sz="1000" b="0" dirty="0" smtClean="0">
                  <a:solidFill>
                    <a:schemeClr val="tx1"/>
                  </a:solidFill>
                </a:rPr>
                <a:t>(</a:t>
              </a:r>
              <a:r>
                <a:rPr kumimoji="1" lang="ko-KR" altLang="en-US" sz="1000" b="0" dirty="0" smtClean="0">
                  <a:solidFill>
                    <a:schemeClr val="tx1"/>
                  </a:solidFill>
                </a:rPr>
                <a:t>주</a:t>
              </a:r>
              <a:r>
                <a:rPr kumimoji="1" lang="en-US" altLang="ko-KR" sz="1000" b="0" dirty="0" smtClean="0">
                  <a:solidFill>
                    <a:schemeClr val="tx1"/>
                  </a:solidFill>
                </a:rPr>
                <a:t>) </a:t>
              </a:r>
              <a:r>
                <a:rPr kumimoji="1" lang="ko-KR" altLang="en-US" sz="1000" b="0" dirty="0" smtClean="0">
                  <a:solidFill>
                    <a:schemeClr val="tx1"/>
                  </a:solidFill>
                </a:rPr>
                <a:t>대현 </a:t>
              </a:r>
              <a:r>
                <a:rPr kumimoji="1" lang="en-US" altLang="ko-KR" sz="1000" b="0" dirty="0" smtClean="0">
                  <a:solidFill>
                    <a:schemeClr val="tx1"/>
                  </a:solidFill>
                </a:rPr>
                <a:t>ZOOC, CC CLUB</a:t>
              </a:r>
            </a:p>
            <a:p>
              <a:pPr algn="l" eaLnBrk="1" latin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ko-KR" sz="1000" b="0" dirty="0" smtClean="0"/>
                <a:t>   (</a:t>
              </a:r>
              <a:r>
                <a:rPr lang="ko-KR" altLang="en-US" sz="1000" b="0" dirty="0" smtClean="0"/>
                <a:t>주</a:t>
              </a:r>
              <a:r>
                <a:rPr lang="en-US" altLang="ko-KR" sz="1000" b="0" dirty="0" smtClean="0"/>
                <a:t>) </a:t>
              </a:r>
              <a:r>
                <a:rPr lang="ko-KR" altLang="en-US" sz="1000" b="0" dirty="0" smtClean="0"/>
                <a:t>아비스타 </a:t>
              </a:r>
              <a:r>
                <a:rPr lang="en-US" altLang="ko-KR" sz="1000" b="0" dirty="0" smtClean="0"/>
                <a:t>TANKUS </a:t>
              </a:r>
              <a:r>
                <a:rPr lang="ko-KR" altLang="en-US" sz="1000" b="0" dirty="0" smtClean="0"/>
                <a:t>연간 </a:t>
              </a:r>
              <a:r>
                <a:rPr lang="en-US" altLang="ko-KR" sz="1000" b="0" dirty="0" smtClean="0"/>
                <a:t>250</a:t>
              </a:r>
              <a:r>
                <a:rPr lang="ko-KR" altLang="en-US" sz="1000" b="0" dirty="0" smtClean="0"/>
                <a:t>건 디자인</a:t>
              </a:r>
              <a:endParaRPr lang="en-US" altLang="ko-KR" sz="1000" b="0" dirty="0" smtClean="0"/>
            </a:p>
            <a:p>
              <a:pPr algn="l" eaLnBrk="1" latin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ko-KR" sz="1000" b="0" dirty="0" smtClean="0">
                  <a:solidFill>
                    <a:schemeClr val="tx1"/>
                  </a:solidFill>
                </a:rPr>
                <a:t>   </a:t>
              </a:r>
              <a:r>
                <a:rPr lang="ko-KR" altLang="en-US" sz="1000" b="0" dirty="0" smtClean="0">
                  <a:solidFill>
                    <a:schemeClr val="tx1"/>
                  </a:solidFill>
                </a:rPr>
                <a:t>계약체결</a:t>
              </a:r>
              <a:endParaRPr lang="en-US" altLang="ko-KR" sz="1000" b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4910143" y="1087427"/>
            <a:ext cx="3648076" cy="820738"/>
            <a:chOff x="4910143" y="1087427"/>
            <a:chExt cx="3648076" cy="820738"/>
          </a:xfrm>
        </p:grpSpPr>
        <p:sp>
          <p:nvSpPr>
            <p:cNvPr id="40" name="Oval 26"/>
            <p:cNvSpPr>
              <a:spLocks noChangeArrowheads="1"/>
            </p:cNvSpPr>
            <p:nvPr/>
          </p:nvSpPr>
          <p:spPr bwMode="auto">
            <a:xfrm>
              <a:off x="4910143" y="1087427"/>
              <a:ext cx="835025" cy="820738"/>
            </a:xfrm>
            <a:prstGeom prst="ellipse">
              <a:avLst/>
            </a:prstGeom>
            <a:solidFill>
              <a:srgbClr val="CCFF33"/>
            </a:solidFill>
            <a:ln w="76200">
              <a:solidFill>
                <a:srgbClr val="EAEAEA"/>
              </a:solidFill>
              <a:round/>
              <a:headEnd/>
              <a:tailEnd/>
            </a:ln>
          </p:spPr>
          <p:txBody>
            <a:bodyPr wrap="none" tIns="118800" bIns="118800" anchor="ctr"/>
            <a:lstStyle/>
            <a:p>
              <a:r>
                <a:rPr kumimoji="1" lang="en-US" altLang="ko-KR" sz="1400" b="0" dirty="0" smtClean="0">
                  <a:solidFill>
                    <a:srgbClr val="2FB145"/>
                  </a:solidFill>
                  <a:latin typeface="HY견고딕" pitchFamily="18" charset="-127"/>
                  <a:ea typeface="HY견고딕" pitchFamily="18" charset="-127"/>
                </a:rPr>
                <a:t>2016</a:t>
              </a:r>
              <a:endParaRPr kumimoji="1" lang="en-US" altLang="ko-KR" sz="1400" b="0" dirty="0">
                <a:solidFill>
                  <a:srgbClr val="2FB145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1" name="Rectangle 27"/>
            <p:cNvSpPr>
              <a:spLocks noChangeArrowheads="1"/>
            </p:cNvSpPr>
            <p:nvPr/>
          </p:nvSpPr>
          <p:spPr bwMode="auto">
            <a:xfrm>
              <a:off x="5810256" y="1142984"/>
              <a:ext cx="2747963" cy="701675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tIns="118800" bIns="118800" anchor="ctr">
              <a:spAutoFit/>
            </a:bodyPr>
            <a:lstStyle/>
            <a:p>
              <a:r>
                <a:rPr lang="en-US" altLang="ko-KR" sz="1000" b="0" dirty="0" smtClean="0"/>
                <a:t>   (</a:t>
              </a:r>
              <a:r>
                <a:rPr lang="ko-KR" altLang="en-US" sz="1000" b="0" dirty="0" smtClean="0"/>
                <a:t>주</a:t>
              </a:r>
              <a:r>
                <a:rPr lang="en-US" altLang="ko-KR" sz="1000" b="0" dirty="0" smtClean="0"/>
                <a:t>)</a:t>
              </a:r>
              <a:r>
                <a:rPr lang="ko-KR" altLang="en-US" sz="1000" b="0" dirty="0" smtClean="0"/>
                <a:t>신세계 </a:t>
              </a:r>
              <a:r>
                <a:rPr lang="ko-KR" altLang="en-US" sz="1000" b="0" dirty="0" err="1" smtClean="0"/>
                <a:t>인터내셔날</a:t>
              </a:r>
              <a:r>
                <a:rPr lang="ko-KR" altLang="en-US" sz="1000" b="0" dirty="0" smtClean="0"/>
                <a:t> </a:t>
              </a:r>
              <a:r>
                <a:rPr lang="en-US" altLang="ko-KR" sz="1000" b="0" dirty="0" smtClean="0"/>
                <a:t>VOV, G-CUT</a:t>
              </a:r>
            </a:p>
            <a:p>
              <a:r>
                <a:rPr lang="en-US" altLang="ko-KR" sz="1000" b="0" dirty="0" smtClean="0"/>
                <a:t>   (</a:t>
              </a:r>
              <a:r>
                <a:rPr lang="ko-KR" altLang="en-US" sz="1000" b="0" dirty="0" smtClean="0"/>
                <a:t>주</a:t>
              </a:r>
              <a:r>
                <a:rPr lang="en-US" altLang="ko-KR" sz="1000" b="0" dirty="0" smtClean="0"/>
                <a:t>) </a:t>
              </a:r>
              <a:r>
                <a:rPr lang="ko-KR" altLang="en-US" sz="1000" b="0" dirty="0" err="1" smtClean="0"/>
                <a:t>아이디룩</a:t>
              </a:r>
              <a:r>
                <a:rPr lang="ko-KR" altLang="en-US" sz="1000" b="0" dirty="0" smtClean="0"/>
                <a:t> </a:t>
              </a:r>
              <a:r>
                <a:rPr lang="en-US" altLang="ko-KR" sz="1000" b="0" dirty="0" smtClean="0"/>
                <a:t>SANDRO </a:t>
              </a:r>
              <a:r>
                <a:rPr lang="ko-KR" altLang="en-US" sz="1000" b="0" dirty="0" smtClean="0"/>
                <a:t>연간 </a:t>
              </a:r>
              <a:r>
                <a:rPr lang="en-US" altLang="ko-KR" sz="1000" b="0" dirty="0" smtClean="0"/>
                <a:t>180</a:t>
              </a:r>
              <a:r>
                <a:rPr lang="ko-KR" altLang="en-US" sz="1000" b="0" dirty="0" smtClean="0"/>
                <a:t>여건 디자인 </a:t>
              </a:r>
              <a:endParaRPr lang="en-US" altLang="ko-KR" sz="1000" b="0" dirty="0" smtClean="0"/>
            </a:p>
            <a:p>
              <a:r>
                <a:rPr lang="ko-KR" altLang="en-US" sz="1000" b="0" dirty="0" smtClean="0"/>
                <a:t>   계약체결</a:t>
              </a: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631825" y="5251468"/>
            <a:ext cx="4089401" cy="820738"/>
            <a:chOff x="631825" y="4375150"/>
            <a:chExt cx="4089401" cy="820738"/>
          </a:xfrm>
        </p:grpSpPr>
        <p:sp>
          <p:nvSpPr>
            <p:cNvPr id="43" name="Oval 30"/>
            <p:cNvSpPr>
              <a:spLocks noChangeArrowheads="1"/>
            </p:cNvSpPr>
            <p:nvPr/>
          </p:nvSpPr>
          <p:spPr bwMode="auto">
            <a:xfrm>
              <a:off x="631825" y="4375150"/>
              <a:ext cx="835025" cy="820738"/>
            </a:xfrm>
            <a:prstGeom prst="ellipse">
              <a:avLst/>
            </a:prstGeom>
            <a:solidFill>
              <a:srgbClr val="CCFF33"/>
            </a:solidFill>
            <a:ln w="76200">
              <a:solidFill>
                <a:srgbClr val="EAEAEA"/>
              </a:solidFill>
              <a:round/>
              <a:headEnd/>
              <a:tailEnd/>
            </a:ln>
          </p:spPr>
          <p:txBody>
            <a:bodyPr wrap="none" tIns="118800" bIns="118800" anchor="ctr"/>
            <a:lstStyle/>
            <a:p>
              <a:r>
                <a:rPr kumimoji="1" lang="en-US" altLang="ko-KR" sz="1400" b="0" dirty="0" smtClean="0">
                  <a:solidFill>
                    <a:srgbClr val="2FB145"/>
                  </a:solidFill>
                  <a:latin typeface="HY견고딕" pitchFamily="18" charset="-127"/>
                  <a:ea typeface="HY견고딕" pitchFamily="18" charset="-127"/>
                </a:rPr>
                <a:t>2017</a:t>
              </a:r>
              <a:endParaRPr kumimoji="1" lang="en-US" altLang="ko-KR" sz="1400" b="0" dirty="0">
                <a:solidFill>
                  <a:srgbClr val="2FB145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4" name="Rectangle 31"/>
            <p:cNvSpPr>
              <a:spLocks noChangeArrowheads="1"/>
            </p:cNvSpPr>
            <p:nvPr/>
          </p:nvSpPr>
          <p:spPr bwMode="auto">
            <a:xfrm>
              <a:off x="1531938" y="4586288"/>
              <a:ext cx="3189288" cy="39380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tIns="118800" bIns="118800" anchor="ctr">
              <a:spAutoFit/>
            </a:bodyPr>
            <a:lstStyle/>
            <a:p>
              <a:pPr algn="l"/>
              <a:r>
                <a:rPr lang="en-US" altLang="ko-KR" sz="1000" b="0" dirty="0">
                  <a:solidFill>
                    <a:schemeClr val="tx1"/>
                  </a:solidFill>
                </a:rPr>
                <a:t> </a:t>
              </a:r>
              <a:r>
                <a:rPr lang="en-US" altLang="ko-KR" sz="1000" b="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000" b="0" dirty="0" smtClean="0">
                  <a:solidFill>
                    <a:schemeClr val="tx1"/>
                  </a:solidFill>
                </a:rPr>
                <a:t>주</a:t>
              </a:r>
              <a:r>
                <a:rPr lang="en-US" altLang="ko-KR" sz="1000" b="0" dirty="0" smtClean="0">
                  <a:solidFill>
                    <a:schemeClr val="tx1"/>
                  </a:solidFill>
                </a:rPr>
                <a:t>) </a:t>
              </a:r>
              <a:r>
                <a:rPr lang="ko-KR" altLang="en-US" sz="1000" b="0" dirty="0" smtClean="0">
                  <a:solidFill>
                    <a:schemeClr val="tx1"/>
                  </a:solidFill>
                </a:rPr>
                <a:t>인동 </a:t>
              </a:r>
              <a:r>
                <a:rPr lang="en-US" altLang="ko-KR" sz="1000" b="0" dirty="0" smtClean="0">
                  <a:solidFill>
                    <a:schemeClr val="tx1"/>
                  </a:solidFill>
                </a:rPr>
                <a:t>FN </a:t>
              </a:r>
              <a:r>
                <a:rPr lang="ko-KR" altLang="en-US" sz="1000" b="0" dirty="0" smtClean="0">
                  <a:solidFill>
                    <a:schemeClr val="tx1"/>
                  </a:solidFill>
                </a:rPr>
                <a:t>우수협력업체 표창 수상</a:t>
              </a:r>
              <a:endParaRPr kumimoji="1" lang="ko-KR" altLang="en-US" sz="1000" b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631825" y="3870333"/>
            <a:ext cx="4608513" cy="820737"/>
            <a:chOff x="631825" y="3322638"/>
            <a:chExt cx="4608513" cy="820737"/>
          </a:xfrm>
        </p:grpSpPr>
        <p:sp>
          <p:nvSpPr>
            <p:cNvPr id="46" name="Oval 33"/>
            <p:cNvSpPr>
              <a:spLocks noChangeArrowheads="1"/>
            </p:cNvSpPr>
            <p:nvPr/>
          </p:nvSpPr>
          <p:spPr bwMode="auto">
            <a:xfrm>
              <a:off x="631825" y="3322638"/>
              <a:ext cx="835025" cy="820737"/>
            </a:xfrm>
            <a:prstGeom prst="ellipse">
              <a:avLst/>
            </a:prstGeom>
            <a:solidFill>
              <a:srgbClr val="CCFF33"/>
            </a:solidFill>
            <a:ln w="76200">
              <a:solidFill>
                <a:srgbClr val="EAEAEA"/>
              </a:solidFill>
              <a:round/>
              <a:headEnd/>
              <a:tailEnd/>
            </a:ln>
          </p:spPr>
          <p:txBody>
            <a:bodyPr wrap="none" tIns="118800" bIns="118800" anchor="ctr"/>
            <a:lstStyle/>
            <a:p>
              <a:r>
                <a:rPr kumimoji="1" lang="en-US" altLang="ko-KR" sz="1400" b="0" dirty="0" smtClean="0">
                  <a:solidFill>
                    <a:srgbClr val="2FB145"/>
                  </a:solidFill>
                  <a:latin typeface="HY견고딕" pitchFamily="18" charset="-127"/>
                  <a:ea typeface="HY견고딕" pitchFamily="18" charset="-127"/>
                </a:rPr>
                <a:t>2018</a:t>
              </a:r>
              <a:endParaRPr kumimoji="1" lang="en-US" altLang="ko-KR" sz="1400" b="0" dirty="0">
                <a:solidFill>
                  <a:srgbClr val="2FB145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7" name="Rectangle 34"/>
            <p:cNvSpPr>
              <a:spLocks noChangeArrowheads="1"/>
            </p:cNvSpPr>
            <p:nvPr/>
          </p:nvSpPr>
          <p:spPr bwMode="auto">
            <a:xfrm>
              <a:off x="1531938" y="3370357"/>
              <a:ext cx="3708400" cy="701585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tIns="118800" bIns="118800" anchor="ctr">
              <a:spAutoFit/>
            </a:bodyPr>
            <a:lstStyle/>
            <a:p>
              <a:pPr algn="l"/>
              <a:r>
                <a:rPr lang="en-US" altLang="ko-KR" sz="1000" b="0" dirty="0">
                  <a:solidFill>
                    <a:schemeClr val="tx1"/>
                  </a:solidFill>
                </a:rPr>
                <a:t> </a:t>
              </a:r>
              <a:r>
                <a:rPr lang="en-US" altLang="ko-KR" sz="1000" b="0" dirty="0" smtClean="0">
                  <a:solidFill>
                    <a:schemeClr val="tx1"/>
                  </a:solidFill>
                </a:rPr>
                <a:t>  (</a:t>
              </a:r>
              <a:r>
                <a:rPr lang="ko-KR" altLang="en-US" sz="1000" b="0" dirty="0" smtClean="0">
                  <a:solidFill>
                    <a:schemeClr val="tx1"/>
                  </a:solidFill>
                </a:rPr>
                <a:t>주</a:t>
              </a:r>
              <a:r>
                <a:rPr lang="en-US" altLang="ko-KR" sz="1000" b="0" dirty="0" smtClean="0">
                  <a:solidFill>
                    <a:schemeClr val="tx1"/>
                  </a:solidFill>
                </a:rPr>
                <a:t>) </a:t>
              </a:r>
              <a:r>
                <a:rPr lang="ko-KR" altLang="en-US" sz="1000" b="0" dirty="0" smtClean="0">
                  <a:solidFill>
                    <a:schemeClr val="tx1"/>
                  </a:solidFill>
                </a:rPr>
                <a:t>인동 </a:t>
              </a:r>
              <a:r>
                <a:rPr lang="en-US" altLang="ko-KR" sz="1000" b="0" dirty="0" smtClean="0">
                  <a:solidFill>
                    <a:schemeClr val="tx1"/>
                  </a:solidFill>
                </a:rPr>
                <a:t>FN SHESMISS, LIST</a:t>
              </a:r>
            </a:p>
            <a:p>
              <a:pPr algn="l"/>
              <a:r>
                <a:rPr lang="en-US" altLang="ko-KR" sz="1000" b="0" dirty="0" smtClean="0"/>
                <a:t>   (</a:t>
              </a:r>
              <a:r>
                <a:rPr lang="ko-KR" altLang="en-US" sz="1000" b="0" dirty="0" smtClean="0"/>
                <a:t>주</a:t>
              </a:r>
              <a:r>
                <a:rPr lang="en-US" altLang="ko-KR" sz="1000" b="0" dirty="0" smtClean="0"/>
                <a:t>) </a:t>
              </a:r>
              <a:r>
                <a:rPr lang="ko-KR" altLang="en-US" sz="1000" b="0" dirty="0" err="1" smtClean="0"/>
                <a:t>아이올리</a:t>
              </a:r>
              <a:r>
                <a:rPr lang="ko-KR" altLang="en-US" sz="1000" b="0" dirty="0" smtClean="0"/>
                <a:t> </a:t>
              </a:r>
              <a:r>
                <a:rPr lang="en-US" altLang="ko-KR" sz="1000" b="0" dirty="0" smtClean="0"/>
                <a:t>LAP, PLASTIC ISLAND </a:t>
              </a:r>
              <a:r>
                <a:rPr lang="ko-KR" altLang="en-US" sz="1000" b="0" dirty="0" smtClean="0"/>
                <a:t>연간 </a:t>
              </a:r>
              <a:r>
                <a:rPr lang="en-US" altLang="ko-KR" sz="1000" b="0" dirty="0" smtClean="0"/>
                <a:t>220</a:t>
              </a:r>
              <a:r>
                <a:rPr lang="ko-KR" altLang="en-US" sz="1000" b="0" dirty="0" smtClean="0"/>
                <a:t>여건</a:t>
              </a:r>
              <a:endParaRPr lang="en-US" altLang="ko-KR" sz="1000" b="0" dirty="0" smtClean="0"/>
            </a:p>
            <a:p>
              <a:pPr algn="l"/>
              <a:r>
                <a:rPr lang="en-US" altLang="ko-KR" sz="1000" b="0" dirty="0" smtClean="0"/>
                <a:t>   </a:t>
              </a:r>
              <a:r>
                <a:rPr lang="ko-KR" altLang="en-US" sz="1000" b="0" dirty="0" smtClean="0"/>
                <a:t>디자인 계약체결</a:t>
              </a:r>
              <a:endParaRPr lang="ko-KR" altLang="en-US" sz="1000" b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631825" y="2489199"/>
            <a:ext cx="3960813" cy="820737"/>
            <a:chOff x="631825" y="2176463"/>
            <a:chExt cx="3960813" cy="820737"/>
          </a:xfrm>
        </p:grpSpPr>
        <p:sp>
          <p:nvSpPr>
            <p:cNvPr id="48" name="Oval 35"/>
            <p:cNvSpPr>
              <a:spLocks noChangeArrowheads="1"/>
            </p:cNvSpPr>
            <p:nvPr/>
          </p:nvSpPr>
          <p:spPr bwMode="auto">
            <a:xfrm>
              <a:off x="631825" y="2176463"/>
              <a:ext cx="835025" cy="820737"/>
            </a:xfrm>
            <a:prstGeom prst="ellipse">
              <a:avLst/>
            </a:prstGeom>
            <a:solidFill>
              <a:srgbClr val="CCFF33"/>
            </a:solidFill>
            <a:ln w="76200">
              <a:solidFill>
                <a:srgbClr val="EAEAEA"/>
              </a:solidFill>
              <a:round/>
              <a:headEnd/>
              <a:tailEnd/>
            </a:ln>
          </p:spPr>
          <p:txBody>
            <a:bodyPr wrap="none" tIns="118800" bIns="118800" anchor="ctr"/>
            <a:lstStyle/>
            <a:p>
              <a:r>
                <a:rPr kumimoji="1" lang="en-US" altLang="ko-KR" sz="1400" b="0" dirty="0" smtClean="0">
                  <a:solidFill>
                    <a:srgbClr val="2FB145"/>
                  </a:solidFill>
                  <a:latin typeface="HY견고딕" pitchFamily="18" charset="-127"/>
                  <a:ea typeface="HY견고딕" pitchFamily="18" charset="-127"/>
                </a:rPr>
                <a:t>2019</a:t>
              </a:r>
              <a:endParaRPr kumimoji="1" lang="en-US" altLang="ko-KR" sz="1400" b="0" dirty="0">
                <a:solidFill>
                  <a:srgbClr val="2FB145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9" name="Rectangle 36"/>
            <p:cNvSpPr>
              <a:spLocks noChangeArrowheads="1"/>
            </p:cNvSpPr>
            <p:nvPr/>
          </p:nvSpPr>
          <p:spPr bwMode="auto">
            <a:xfrm>
              <a:off x="1531938" y="2392249"/>
              <a:ext cx="3060700" cy="39380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tIns="118800" bIns="118800" anchor="ctr">
              <a:spAutoFit/>
            </a:bodyPr>
            <a:lstStyle/>
            <a:p>
              <a:pPr algn="l"/>
              <a:r>
                <a:rPr lang="en-US" altLang="ko-KR" sz="1000" b="0" dirty="0" smtClean="0">
                  <a:solidFill>
                    <a:schemeClr val="tx1"/>
                  </a:solidFill>
                </a:rPr>
                <a:t>   3</a:t>
              </a:r>
              <a:r>
                <a:rPr lang="ko-KR" altLang="en-US" sz="1000" b="0" dirty="0" smtClean="0">
                  <a:solidFill>
                    <a:schemeClr val="tx1"/>
                  </a:solidFill>
                </a:rPr>
                <a:t>월</a:t>
              </a:r>
              <a:r>
                <a:rPr lang="en-US" altLang="ko-KR" sz="1000" b="0" dirty="0" smtClean="0">
                  <a:solidFill>
                    <a:schemeClr val="tx1"/>
                  </a:solidFill>
                </a:rPr>
                <a:t> </a:t>
              </a:r>
              <a:r>
                <a:rPr lang="ko-KR" altLang="en-US" sz="1000" b="0" dirty="0" smtClean="0">
                  <a:solidFill>
                    <a:schemeClr val="tx1"/>
                  </a:solidFill>
                </a:rPr>
                <a:t>국세청장 모범납세자 표창 수상</a:t>
              </a:r>
              <a:endParaRPr kumimoji="1" lang="ko-KR" altLang="en-US" sz="1000" b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632606" y="1108065"/>
            <a:ext cx="4391026" cy="820737"/>
            <a:chOff x="695325" y="1125538"/>
            <a:chExt cx="4391026" cy="820737"/>
          </a:xfrm>
        </p:grpSpPr>
        <p:sp>
          <p:nvSpPr>
            <p:cNvPr id="51" name="Oval 37"/>
            <p:cNvSpPr>
              <a:spLocks noChangeArrowheads="1"/>
            </p:cNvSpPr>
            <p:nvPr/>
          </p:nvSpPr>
          <p:spPr bwMode="auto">
            <a:xfrm>
              <a:off x="695325" y="1125538"/>
              <a:ext cx="835025" cy="820737"/>
            </a:xfrm>
            <a:prstGeom prst="ellipse">
              <a:avLst/>
            </a:prstGeom>
            <a:solidFill>
              <a:srgbClr val="CCFF33"/>
            </a:solidFill>
            <a:ln w="76200">
              <a:solidFill>
                <a:srgbClr val="EAEAEA"/>
              </a:solidFill>
              <a:round/>
              <a:headEnd/>
              <a:tailEnd/>
            </a:ln>
          </p:spPr>
          <p:txBody>
            <a:bodyPr wrap="none" tIns="118800" bIns="118800" anchor="ctr"/>
            <a:lstStyle/>
            <a:p>
              <a:r>
                <a:rPr kumimoji="1" lang="en-US" altLang="ko-KR" sz="1400" b="0" dirty="0" smtClean="0">
                  <a:solidFill>
                    <a:srgbClr val="2FB145"/>
                  </a:solidFill>
                  <a:latin typeface="HY견고딕" pitchFamily="18" charset="-127"/>
                  <a:ea typeface="HY견고딕" pitchFamily="18" charset="-127"/>
                </a:rPr>
                <a:t>2020</a:t>
              </a:r>
              <a:endParaRPr kumimoji="1" lang="en-US" altLang="ko-KR" sz="1400" b="0" dirty="0">
                <a:solidFill>
                  <a:srgbClr val="2FB145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2" name="Rectangle 38"/>
            <p:cNvSpPr>
              <a:spLocks noChangeArrowheads="1"/>
            </p:cNvSpPr>
            <p:nvPr/>
          </p:nvSpPr>
          <p:spPr bwMode="auto">
            <a:xfrm>
              <a:off x="1595438" y="1357298"/>
              <a:ext cx="3490913" cy="39380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tIns="118800" bIns="118800" anchor="ctr">
              <a:spAutoFit/>
            </a:bodyPr>
            <a:lstStyle/>
            <a:p>
              <a:pPr algn="l"/>
              <a:r>
                <a:rPr lang="en-US" altLang="ko-KR" sz="1000" b="0" dirty="0" smtClean="0">
                  <a:solidFill>
                    <a:schemeClr val="tx1"/>
                  </a:solidFill>
                </a:rPr>
                <a:t>  3</a:t>
              </a:r>
              <a:r>
                <a:rPr lang="ko-KR" altLang="en-US" sz="1000" b="0" dirty="0" smtClean="0">
                  <a:solidFill>
                    <a:schemeClr val="tx1"/>
                  </a:solidFill>
                </a:rPr>
                <a:t>월 독립 사옥으로 이전</a:t>
              </a:r>
              <a:r>
                <a:rPr lang="en-US" altLang="ko-KR" sz="1000" b="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000" b="0" dirty="0" smtClean="0">
                  <a:solidFill>
                    <a:schemeClr val="tx1"/>
                  </a:solidFill>
                </a:rPr>
                <a:t>서울 송파에서 서울 중랑</a:t>
              </a:r>
              <a:r>
                <a:rPr lang="en-US" altLang="ko-KR" sz="1000" b="0" dirty="0" smtClean="0">
                  <a:solidFill>
                    <a:schemeClr val="tx1"/>
                  </a:solidFill>
                </a:rPr>
                <a:t>)</a:t>
              </a:r>
              <a:endParaRPr kumimoji="1" lang="ko-KR" altLang="en-US" sz="1000" b="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1975691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300" advTm="17711">
        <p14:pan dir="u"/>
      </p:transition>
    </mc:Choice>
    <mc:Fallback>
      <p:transition spd="slow" advTm="1771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xmlns="" id="{B96251BF-48F1-443D-99BA-1CEC881ADD17}"/>
              </a:ext>
            </a:extLst>
          </p:cNvPr>
          <p:cNvGrpSpPr/>
          <p:nvPr/>
        </p:nvGrpSpPr>
        <p:grpSpPr>
          <a:xfrm>
            <a:off x="488505" y="620690"/>
            <a:ext cx="2141807" cy="286404"/>
            <a:chOff x="6083904" y="1916832"/>
            <a:chExt cx="2141807" cy="286404"/>
          </a:xfrm>
        </p:grpSpPr>
        <p:sp>
          <p:nvSpPr>
            <p:cNvPr id="36" name="직사각형 8">
              <a:extLst>
                <a:ext uri="{FF2B5EF4-FFF2-40B4-BE49-F238E27FC236}">
                  <a16:creationId xmlns:a16="http://schemas.microsoft.com/office/drawing/2014/main" xmlns="" id="{3D72BA06-48FF-4061-9D75-7C9145125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3904" y="1920595"/>
              <a:ext cx="758366" cy="2826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lnSpc>
                  <a:spcPct val="40000"/>
                </a:lnSpc>
                <a:spcBef>
                  <a:spcPct val="50000"/>
                </a:spcBef>
                <a:buFont typeface="Wingdings" panose="05000000000000000000" pitchFamily="2" charset="2"/>
                <a:buNone/>
              </a:pPr>
              <a:r>
                <a:rPr kumimoji="0" lang="en-US" altLang="ko-KR" sz="2400" dirty="0">
                  <a:solidFill>
                    <a:prstClr val="black"/>
                  </a:solidFill>
                  <a:latin typeface="HY그래픽M"/>
                  <a:ea typeface="HY그래픽M"/>
                </a:rPr>
                <a:t>5</a:t>
              </a:r>
              <a:r>
                <a:rPr kumimoji="0" lang="en-US" altLang="ko-KR" sz="2400" dirty="0" smtClean="0">
                  <a:solidFill>
                    <a:prstClr val="black"/>
                  </a:solidFill>
                  <a:latin typeface="HY그래픽M"/>
                  <a:ea typeface="HY그래픽M"/>
                </a:rPr>
                <a:t>.</a:t>
              </a:r>
              <a:r>
                <a:rPr kumimoji="0" lang="en-US" altLang="ko-KR" sz="2800" dirty="0" smtClean="0">
                  <a:solidFill>
                    <a:prstClr val="black"/>
                  </a:solidFill>
                  <a:latin typeface="HY그래픽M"/>
                  <a:ea typeface="HY그래픽M"/>
                </a:rPr>
                <a:t> </a:t>
              </a:r>
              <a:r>
                <a:rPr kumimoji="0" lang="ko-KR" altLang="en-US" sz="2800" dirty="0" smtClean="0">
                  <a:solidFill>
                    <a:prstClr val="black"/>
                  </a:solidFill>
                  <a:latin typeface="HY그래픽M"/>
                  <a:ea typeface="HY그래픽M"/>
                </a:rPr>
                <a:t> </a:t>
              </a:r>
              <a:endParaRPr kumimoji="0" lang="ko-KR" altLang="en-US" sz="2800" dirty="0">
                <a:solidFill>
                  <a:prstClr val="black"/>
                </a:solidFill>
                <a:latin typeface="HY그래픽M"/>
                <a:ea typeface="HY그래픽M"/>
              </a:endParaRP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xmlns="" id="{E9339EE0-C39D-4AD4-A4E5-791D481AD1A8}"/>
                </a:ext>
              </a:extLst>
            </p:cNvPr>
            <p:cNvSpPr/>
            <p:nvPr/>
          </p:nvSpPr>
          <p:spPr>
            <a:xfrm>
              <a:off x="6547046" y="1916832"/>
              <a:ext cx="1678665" cy="2205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1000"/>
                </a:lnSpc>
                <a:spcBef>
                  <a:spcPct val="50000"/>
                </a:spcBef>
                <a:buFont typeface="Wingdings" panose="05000000000000000000" pitchFamily="2" charset="2"/>
                <a:buNone/>
              </a:pPr>
              <a:r>
                <a:rPr kumimoji="0" lang="ko-KR" altLang="en-US" sz="2400" dirty="0" smtClean="0">
                  <a:solidFill>
                    <a:prstClr val="black"/>
                  </a:solidFill>
                  <a:latin typeface="HY그래픽M"/>
                </a:rPr>
                <a:t>인증 </a:t>
              </a:r>
              <a:r>
                <a:rPr kumimoji="0" lang="en-US" altLang="ko-KR" sz="2400" dirty="0" smtClean="0">
                  <a:solidFill>
                    <a:prstClr val="black"/>
                  </a:solidFill>
                  <a:latin typeface="HY그래픽M"/>
                </a:rPr>
                <a:t>/ </a:t>
              </a:r>
              <a:r>
                <a:rPr kumimoji="0" lang="ko-KR" altLang="en-US" sz="2400" dirty="0" smtClean="0">
                  <a:solidFill>
                    <a:prstClr val="black"/>
                  </a:solidFill>
                  <a:latin typeface="HY그래픽M"/>
                </a:rPr>
                <a:t>수상</a:t>
              </a:r>
              <a:endParaRPr kumimoji="0" lang="en-US" altLang="ko-KR" sz="2400" dirty="0">
                <a:solidFill>
                  <a:prstClr val="black"/>
                </a:solidFill>
                <a:latin typeface="HY그래픽M"/>
                <a:ea typeface="HY그래픽M"/>
              </a:endParaRPr>
            </a:p>
          </p:txBody>
        </p:sp>
      </p:grp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xmlns="" id="{9B258DA8-1103-4FF2-9799-E39DDA91978B}"/>
              </a:ext>
            </a:extLst>
          </p:cNvPr>
          <p:cNvCxnSpPr>
            <a:cxnSpLocks/>
          </p:cNvCxnSpPr>
          <p:nvPr/>
        </p:nvCxnSpPr>
        <p:spPr>
          <a:xfrm>
            <a:off x="1671937" y="6673594"/>
            <a:ext cx="8232364" cy="447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xmlns="" id="{7E8E0A81-C8BF-4D14-B1CA-BE7426010FD6}"/>
              </a:ext>
            </a:extLst>
          </p:cNvPr>
          <p:cNvCxnSpPr>
            <a:cxnSpLocks/>
          </p:cNvCxnSpPr>
          <p:nvPr/>
        </p:nvCxnSpPr>
        <p:spPr>
          <a:xfrm flipV="1">
            <a:off x="0" y="6669124"/>
            <a:ext cx="1104248" cy="447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7453330" y="206090"/>
            <a:ext cx="246822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0" lang="ko-KR" altLang="en-US" sz="2000" dirty="0" err="1" smtClean="0">
                <a:latin typeface="+mj-ea"/>
                <a:ea typeface="+mj-ea"/>
              </a:rPr>
              <a:t>제이앤에스프로모션</a:t>
            </a:r>
            <a:endParaRPr kumimoji="0" lang="en-US" altLang="ko-KR" sz="2000" dirty="0" smtClean="0">
              <a:latin typeface="+mj-ea"/>
              <a:ea typeface="+mj-ea"/>
            </a:endParaRP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0" lang="en-US" altLang="ko-KR" sz="1000" dirty="0" smtClean="0">
                <a:solidFill>
                  <a:schemeClr val="bg2">
                    <a:lumMod val="75000"/>
                  </a:schemeClr>
                </a:solidFill>
                <a:latin typeface="+mj-ea"/>
                <a:ea typeface="+mj-ea"/>
              </a:rPr>
              <a:t>J @ S   P R O M O T I O N</a:t>
            </a:r>
            <a:endParaRPr kumimoji="0" lang="ko-KR" altLang="en-US" sz="1000" dirty="0">
              <a:solidFill>
                <a:schemeClr val="bg2">
                  <a:lumMod val="75000"/>
                </a:schemeClr>
              </a:solidFill>
              <a:latin typeface="+mj-ea"/>
              <a:ea typeface="+mj-ea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238092" y="1357298"/>
          <a:ext cx="9461520" cy="4630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5380"/>
                <a:gridCol w="2365380"/>
                <a:gridCol w="2365380"/>
                <a:gridCol w="2365380"/>
              </a:tblGrid>
              <a:tr h="463022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530" y="1428736"/>
            <a:ext cx="221457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58517" y="1428736"/>
            <a:ext cx="224630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41372" y="1428736"/>
            <a:ext cx="221457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02528" y="1428736"/>
            <a:ext cx="221457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DE29F4B6-85DB-4FAB-8733-BEB07492F42F}"/>
              </a:ext>
            </a:extLst>
          </p:cNvPr>
          <p:cNvSpPr/>
          <p:nvPr/>
        </p:nvSpPr>
        <p:spPr>
          <a:xfrm>
            <a:off x="1100573" y="6510826"/>
            <a:ext cx="519694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0" cap="none" spc="0" dirty="0" smtClean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J&amp;S</a:t>
            </a:r>
            <a:endParaRPr lang="ko-KR" altLang="en-US" sz="1600" b="0" cap="none" spc="0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47243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300" advTm="2625">
        <p14:pan dir="u"/>
      </p:transition>
    </mc:Choice>
    <mc:Fallback>
      <p:transition spd="slow" advTm="262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 bwMode="auto">
          <a:xfrm>
            <a:off x="974983" y="1808820"/>
            <a:ext cx="7956437" cy="119204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txBody>
          <a:bodyPr tIns="46800" rtlCol="0" anchor="ctr"/>
          <a:lstStyle/>
          <a:p>
            <a:pPr algn="ctr">
              <a:spcBef>
                <a:spcPct val="20000"/>
              </a:spcBef>
            </a:pPr>
            <a:endParaRPr lang="ko-KR" altLang="en-US" sz="1000" b="0" dirty="0">
              <a:latin typeface="+mn-ea"/>
              <a:ea typeface="+mn-ea"/>
            </a:endParaRPr>
          </a:p>
        </p:txBody>
      </p:sp>
      <p:sp>
        <p:nvSpPr>
          <p:cNvPr id="35846" name="Text Box 8"/>
          <p:cNvSpPr txBox="1">
            <a:spLocks noChangeArrowheads="1"/>
          </p:cNvSpPr>
          <p:nvPr/>
        </p:nvSpPr>
        <p:spPr bwMode="auto">
          <a:xfrm>
            <a:off x="298696" y="1916834"/>
            <a:ext cx="9308610" cy="100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742950" indent="-28575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algn="ctr" latinLnBrk="0">
              <a:lnSpc>
                <a:spcPct val="110000"/>
              </a:lnSpc>
              <a:spcBef>
                <a:spcPct val="50000"/>
              </a:spcBef>
            </a:pPr>
            <a:r>
              <a:rPr kumimoji="0" lang="en-US" altLang="ko-KR" sz="5400" b="0" dirty="0" smtClean="0">
                <a:solidFill>
                  <a:srgbClr val="F2F2F2"/>
                </a:solidFill>
                <a:latin typeface="+mn-ea"/>
                <a:ea typeface="+mn-ea"/>
              </a:rPr>
              <a:t>We Go Together</a:t>
            </a:r>
            <a:endParaRPr kumimoji="0" lang="en-US" altLang="ko-KR" sz="5400" b="0" dirty="0">
              <a:solidFill>
                <a:srgbClr val="F2F2F2"/>
              </a:solidFill>
              <a:latin typeface="+mn-ea"/>
              <a:ea typeface="+mn-ea"/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3381189" y="4329100"/>
            <a:ext cx="3143780" cy="64807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txBody>
          <a:bodyPr tIns="46800" rtlCol="0" anchor="ctr"/>
          <a:lstStyle/>
          <a:p>
            <a:pPr algn="ctr">
              <a:spcBef>
                <a:spcPct val="20000"/>
              </a:spcBef>
            </a:pPr>
            <a:endParaRPr lang="ko-KR" altLang="en-US" sz="1000" b="0" dirty="0">
              <a:latin typeface="+mn-ea"/>
              <a:ea typeface="+mn-ea"/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3080792" y="4409734"/>
            <a:ext cx="3744416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742950" indent="-28575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eaLnBrk="0" hangingPunct="0"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algn="ctr" latinLnBrk="0">
              <a:lnSpc>
                <a:spcPct val="110000"/>
              </a:lnSpc>
              <a:spcBef>
                <a:spcPct val="50000"/>
              </a:spcBef>
              <a:defRPr/>
            </a:pPr>
            <a:r>
              <a:rPr kumimoji="0" lang="en-US" altLang="ko-KR" sz="2400" b="0" dirty="0" smtClean="0">
                <a:solidFill>
                  <a:srgbClr val="F2F2F2"/>
                </a:solidFill>
                <a:latin typeface="+mj-lt"/>
                <a:ea typeface="+mn-ea"/>
              </a:rPr>
              <a:t>Thank You</a:t>
            </a:r>
            <a:endParaRPr kumimoji="0" lang="ko-KR" altLang="en-US" sz="1600" b="0" dirty="0">
              <a:solidFill>
                <a:srgbClr val="F2F2F2"/>
              </a:solidFill>
              <a:latin typeface="+mj-lt"/>
              <a:ea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410740" y="1088740"/>
            <a:ext cx="3298321" cy="51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dirty="0" smtClean="0">
                <a:solidFill>
                  <a:srgbClr val="0000FF"/>
                </a:solidFill>
                <a:latin typeface="휴먼명조" pitchFamily="2" charset="-127"/>
                <a:ea typeface="휴먼명조" pitchFamily="2" charset="-127"/>
              </a:rPr>
              <a:t>정성과 신뢰를 바탕으로 </a:t>
            </a:r>
            <a:endParaRPr lang="en-US" altLang="ko-KR" dirty="0" smtClean="0">
              <a:solidFill>
                <a:srgbClr val="0000FF"/>
              </a:solidFill>
              <a:latin typeface="휴먼명조" pitchFamily="2" charset="-127"/>
              <a:ea typeface="휴먼명조" pitchFamily="2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1100" dirty="0" smtClean="0">
                <a:solidFill>
                  <a:srgbClr val="0000FF"/>
                </a:solidFill>
                <a:latin typeface="휴먼명조" pitchFamily="2" charset="-127"/>
                <a:ea typeface="휴먼명조" pitchFamily="2" charset="-127"/>
              </a:rPr>
              <a:t>고객 감동을 실현하겠습니다</a:t>
            </a:r>
            <a:r>
              <a:rPr lang="en-US" altLang="ko-KR" sz="1100" dirty="0">
                <a:solidFill>
                  <a:srgbClr val="0000FF"/>
                </a:solidFill>
                <a:latin typeface="휴먼명조" pitchFamily="2" charset="-127"/>
                <a:ea typeface="휴먼명조" pitchFamily="2" charset="-127"/>
              </a:rPr>
              <a:t>.</a:t>
            </a:r>
          </a:p>
        </p:txBody>
      </p:sp>
      <p:graphicFrame>
        <p:nvGraphicFramePr>
          <p:cNvPr id="22" name="Group 9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4974014"/>
              </p:ext>
            </p:extLst>
          </p:nvPr>
        </p:nvGraphicFramePr>
        <p:xfrm>
          <a:off x="2893423" y="5118930"/>
          <a:ext cx="4464198" cy="1183434"/>
        </p:xfrm>
        <a:graphic>
          <a:graphicData uri="http://schemas.openxmlformats.org/drawingml/2006/table">
            <a:tbl>
              <a:tblPr/>
              <a:tblGrid>
                <a:gridCol w="44641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89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㈜</a:t>
                      </a:r>
                      <a:r>
                        <a:rPr kumimoji="1" lang="ko-KR" altLang="en-US" sz="1050" b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제이앤에스프로모션</a:t>
                      </a:r>
                      <a:endParaRPr kumimoji="1" lang="ko-KR" altLang="en-US" sz="105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명조" pitchFamily="2" charset="-127"/>
                        <a:ea typeface="휴먼명조" pitchFamily="2" charset="-127"/>
                        <a:cs typeface="+mn-cs"/>
                      </a:endParaRPr>
                    </a:p>
                  </a:txBody>
                  <a:tcPr marL="74056" marR="74056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864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차별화된 </a:t>
                      </a:r>
                      <a:r>
                        <a:rPr kumimoji="1" lang="en-US" altLang="ko-KR" sz="105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Knit</a:t>
                      </a:r>
                      <a:r>
                        <a:rPr kumimoji="1" lang="ko-KR" altLang="en-US" sz="105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 </a:t>
                      </a:r>
                      <a:r>
                        <a:rPr kumimoji="1" lang="ko-KR" altLang="en-US" sz="105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단독 상품 개발 및 공급 등</a:t>
                      </a:r>
                      <a:endParaRPr kumimoji="1" lang="ko-KR" altLang="en-US" sz="105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명조" pitchFamily="2" charset="-127"/>
                        <a:ea typeface="휴먼명조" pitchFamily="2" charset="-127"/>
                        <a:cs typeface="+mn-cs"/>
                      </a:endParaRPr>
                    </a:p>
                  </a:txBody>
                  <a:tcPr marL="74056" marR="74056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864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서울 </a:t>
                      </a:r>
                      <a:r>
                        <a:rPr kumimoji="1" lang="ko-KR" altLang="en-US" sz="105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중랑구 동일로 </a:t>
                      </a:r>
                      <a:r>
                        <a:rPr kumimoji="1" lang="en-US" altLang="ko-KR" sz="105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109</a:t>
                      </a:r>
                      <a:r>
                        <a:rPr kumimoji="1" lang="ko-KR" altLang="en-US" sz="105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길 </a:t>
                      </a:r>
                      <a:r>
                        <a:rPr kumimoji="1" lang="en-US" altLang="ko-KR" sz="105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19(</a:t>
                      </a:r>
                      <a:r>
                        <a:rPr kumimoji="1" lang="ko-KR" altLang="en-US" sz="105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면목동</a:t>
                      </a:r>
                      <a:r>
                        <a:rPr kumimoji="1" lang="en-US" altLang="ko-KR" sz="105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) 2</a:t>
                      </a:r>
                      <a:r>
                        <a:rPr kumimoji="1" lang="ko-KR" altLang="en-US" sz="105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층</a:t>
                      </a:r>
                      <a:endParaRPr kumimoji="1" lang="en-US" altLang="ko-KR" sz="105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명조" pitchFamily="2" charset="-127"/>
                        <a:ea typeface="휴먼명조" pitchFamily="2" charset="-127"/>
                        <a:cs typeface="+mn-cs"/>
                      </a:endParaRPr>
                    </a:p>
                  </a:txBody>
                  <a:tcPr marL="74056" marR="74056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857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TEL : </a:t>
                      </a:r>
                      <a:r>
                        <a:rPr kumimoji="1" lang="en-US" altLang="ko-KR" sz="105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02)409-2929,  </a:t>
                      </a:r>
                      <a:r>
                        <a:rPr kumimoji="1" lang="en-US" altLang="ko-KR" sz="105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FAX : </a:t>
                      </a:r>
                      <a:r>
                        <a:rPr kumimoji="1" lang="en-US" altLang="ko-KR" sz="105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02)409-4717</a:t>
                      </a:r>
                      <a:endParaRPr kumimoji="1" lang="en-US" altLang="ko-KR" sz="105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명조" pitchFamily="2" charset="-127"/>
                        <a:ea typeface="휴먼명조" pitchFamily="2" charset="-127"/>
                        <a:cs typeface="+mn-cs"/>
                      </a:endParaRPr>
                    </a:p>
                  </a:txBody>
                  <a:tcPr marL="74056" marR="74056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85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  <a:hlinkClick r:id="rId3"/>
                        </a:rPr>
                        <a:t>jsinter@hanmail.</a:t>
                      </a:r>
                      <a:r>
                        <a:rPr kumimoji="1" lang="en-US" altLang="ko-KR" sz="105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명조" pitchFamily="2" charset="-127"/>
                          <a:ea typeface="휴먼명조" pitchFamily="2" charset="-127"/>
                          <a:cs typeface="+mn-cs"/>
                        </a:rPr>
                        <a:t>net</a:t>
                      </a:r>
                      <a:endParaRPr kumimoji="1" lang="en-US" altLang="ko-KR" sz="105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명조" pitchFamily="2" charset="-127"/>
                        <a:ea typeface="휴먼명조" pitchFamily="2" charset="-127"/>
                        <a:cs typeface="+mn-cs"/>
                      </a:endParaRPr>
                    </a:p>
                  </a:txBody>
                  <a:tcPr marL="74056" marR="74056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xmlns="" id="{9B258DA8-1103-4FF2-9799-E39DDA91978B}"/>
              </a:ext>
            </a:extLst>
          </p:cNvPr>
          <p:cNvCxnSpPr>
            <a:cxnSpLocks/>
          </p:cNvCxnSpPr>
          <p:nvPr/>
        </p:nvCxnSpPr>
        <p:spPr>
          <a:xfrm>
            <a:off x="1671937" y="6673594"/>
            <a:ext cx="8232364" cy="447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xmlns="" id="{7E8E0A81-C8BF-4D14-B1CA-BE7426010FD6}"/>
              </a:ext>
            </a:extLst>
          </p:cNvPr>
          <p:cNvCxnSpPr>
            <a:cxnSpLocks/>
          </p:cNvCxnSpPr>
          <p:nvPr/>
        </p:nvCxnSpPr>
        <p:spPr>
          <a:xfrm flipV="1">
            <a:off x="0" y="6669124"/>
            <a:ext cx="1104248" cy="447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7453330" y="206090"/>
            <a:ext cx="246822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0" lang="ko-KR" altLang="en-US" sz="2000" dirty="0" err="1" smtClean="0">
                <a:latin typeface="+mj-ea"/>
                <a:ea typeface="+mj-ea"/>
              </a:rPr>
              <a:t>제이앤에스프로모션</a:t>
            </a:r>
            <a:endParaRPr kumimoji="0" lang="en-US" altLang="ko-KR" sz="2000" dirty="0" smtClean="0">
              <a:latin typeface="+mj-ea"/>
              <a:ea typeface="+mj-ea"/>
            </a:endParaRPr>
          </a:p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0" lang="en-US" altLang="ko-KR" sz="1000" dirty="0" smtClean="0">
                <a:solidFill>
                  <a:schemeClr val="bg2">
                    <a:lumMod val="75000"/>
                  </a:schemeClr>
                </a:solidFill>
                <a:latin typeface="+mj-ea"/>
                <a:ea typeface="+mj-ea"/>
              </a:rPr>
              <a:t>J @ S   P R O M O T I O N</a:t>
            </a:r>
            <a:endParaRPr kumimoji="0" lang="ko-KR" altLang="en-US" sz="1000" dirty="0">
              <a:solidFill>
                <a:schemeClr val="bg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DE29F4B6-85DB-4FAB-8733-BEB07492F42F}"/>
              </a:ext>
            </a:extLst>
          </p:cNvPr>
          <p:cNvSpPr/>
          <p:nvPr/>
        </p:nvSpPr>
        <p:spPr>
          <a:xfrm>
            <a:off x="1100573" y="6510826"/>
            <a:ext cx="519694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0" cap="none" spc="0" dirty="0" smtClean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J&amp;S</a:t>
            </a:r>
            <a:endParaRPr lang="ko-KR" altLang="en-US" sz="1600" b="0" cap="none" spc="0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32803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300" advTm="5169">
        <p14:pan dir="u"/>
      </p:transition>
    </mc:Choice>
    <mc:Fallback>
      <p:transition spd="slow" advTm="516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기본 배경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none">
        <a:spAutoFit/>
      </a:bodyPr>
      <a:lstStyle>
        <a:defPPr algn="ctr" eaLnBrk="1" hangingPunct="1">
          <a:lnSpc>
            <a:spcPct val="40000"/>
          </a:lnSpc>
          <a:spcBef>
            <a:spcPct val="50000"/>
          </a:spcBef>
          <a:defRPr kumimoji="0" sz="2400" dirty="0">
            <a:latin typeface="+mj-ea"/>
            <a:ea typeface="+mj-ea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파형">
  <a:themeElements>
    <a:clrScheme name="파형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파형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파형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35688</TotalTime>
  <Words>462</Words>
  <Application>Microsoft Office PowerPoint</Application>
  <PresentationFormat>A4 용지(210x297mm)</PresentationFormat>
  <Paragraphs>117</Paragraphs>
  <Slides>7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7</vt:i4>
      </vt:variant>
    </vt:vector>
  </HeadingPairs>
  <TitlesOfParts>
    <vt:vector size="19" baseType="lpstr">
      <vt:lpstr>굴림</vt:lpstr>
      <vt:lpstr>Arial</vt:lpstr>
      <vt:lpstr>HY그래픽M</vt:lpstr>
      <vt:lpstr>나눔고딕</vt:lpstr>
      <vt:lpstr>Wingdings</vt:lpstr>
      <vt:lpstr>Candara</vt:lpstr>
      <vt:lpstr>휴먼명조</vt:lpstr>
      <vt:lpstr>HY견고딕</vt:lpstr>
      <vt:lpstr>Times New Roman</vt:lpstr>
      <vt:lpstr>Symbol</vt:lpstr>
      <vt:lpstr>기본 배경</vt:lpstr>
      <vt:lpstr>파형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Company>(주)금아인터내쇼날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제목 없음</dc:title>
  <dc:creator>USER</dc:creator>
  <cp:lastModifiedBy>Windows 사용자</cp:lastModifiedBy>
  <cp:revision>2219</cp:revision>
  <cp:lastPrinted>2020-05-27T07:09:43Z</cp:lastPrinted>
  <dcterms:created xsi:type="dcterms:W3CDTF">2001-03-08T03:59:42Z</dcterms:created>
  <dcterms:modified xsi:type="dcterms:W3CDTF">2021-10-25T09:54:06Z</dcterms:modified>
</cp:coreProperties>
</file>