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>
        <p:scale>
          <a:sx n="98" d="100"/>
          <a:sy n="98" d="100"/>
        </p:scale>
        <p:origin x="-12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00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419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130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66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10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14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04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80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04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474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9227B-0C1C-4477-8F32-5B683AD36025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78A8F-13AC-4EC9-A028-E8C05DFB6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74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xmlns="" id="{CB8D10A8-BE14-44C2-B22E-8817E1C6219A}"/>
              </a:ext>
            </a:extLst>
          </p:cNvPr>
          <p:cNvSpPr/>
          <p:nvPr/>
        </p:nvSpPr>
        <p:spPr>
          <a:xfrm>
            <a:off x="6422609" y="133988"/>
            <a:ext cx="5156835" cy="5156835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xmlns="" id="{F75E891B-E972-4753-A587-601F873A3C5A}"/>
              </a:ext>
            </a:extLst>
          </p:cNvPr>
          <p:cNvSpPr/>
          <p:nvPr/>
        </p:nvSpPr>
        <p:spPr>
          <a:xfrm>
            <a:off x="695813" y="3439336"/>
            <a:ext cx="2150745" cy="2150745"/>
          </a:xfrm>
          <a:custGeom>
            <a:avLst/>
            <a:gdLst/>
            <a:ahLst/>
            <a:cxnLst/>
            <a:rect l="l" t="t" r="r" b="b"/>
            <a:pathLst>
              <a:path w="2150745" h="2150745">
                <a:moveTo>
                  <a:pt x="1835568" y="314743"/>
                </a:moveTo>
                <a:lnTo>
                  <a:pt x="1868699" y="349356"/>
                </a:lnTo>
                <a:lnTo>
                  <a:pt x="1899990" y="385050"/>
                </a:lnTo>
                <a:lnTo>
                  <a:pt x="1929439" y="421764"/>
                </a:lnTo>
                <a:lnTo>
                  <a:pt x="1957048" y="459437"/>
                </a:lnTo>
                <a:lnTo>
                  <a:pt x="1982817" y="498006"/>
                </a:lnTo>
                <a:lnTo>
                  <a:pt x="2006745" y="537409"/>
                </a:lnTo>
                <a:lnTo>
                  <a:pt x="2028832" y="577586"/>
                </a:lnTo>
                <a:lnTo>
                  <a:pt x="2049079" y="618473"/>
                </a:lnTo>
                <a:lnTo>
                  <a:pt x="2067485" y="660009"/>
                </a:lnTo>
                <a:lnTo>
                  <a:pt x="2084050" y="702132"/>
                </a:lnTo>
                <a:lnTo>
                  <a:pt x="2098775" y="744781"/>
                </a:lnTo>
                <a:lnTo>
                  <a:pt x="2111659" y="787893"/>
                </a:lnTo>
                <a:lnTo>
                  <a:pt x="2122703" y="831408"/>
                </a:lnTo>
                <a:lnTo>
                  <a:pt x="2131906" y="875262"/>
                </a:lnTo>
                <a:lnTo>
                  <a:pt x="2139268" y="919394"/>
                </a:lnTo>
                <a:lnTo>
                  <a:pt x="2144790" y="963743"/>
                </a:lnTo>
                <a:lnTo>
                  <a:pt x="2148471" y="1008246"/>
                </a:lnTo>
                <a:lnTo>
                  <a:pt x="2150312" y="1052842"/>
                </a:lnTo>
                <a:lnTo>
                  <a:pt x="2150312" y="1097469"/>
                </a:lnTo>
                <a:lnTo>
                  <a:pt x="2148471" y="1142065"/>
                </a:lnTo>
                <a:lnTo>
                  <a:pt x="2144790" y="1186569"/>
                </a:lnTo>
                <a:lnTo>
                  <a:pt x="2139268" y="1230918"/>
                </a:lnTo>
                <a:lnTo>
                  <a:pt x="2131906" y="1275050"/>
                </a:lnTo>
                <a:lnTo>
                  <a:pt x="2122703" y="1318904"/>
                </a:lnTo>
                <a:lnTo>
                  <a:pt x="2111659" y="1362418"/>
                </a:lnTo>
                <a:lnTo>
                  <a:pt x="2098775" y="1405531"/>
                </a:lnTo>
                <a:lnTo>
                  <a:pt x="2084050" y="1448180"/>
                </a:lnTo>
                <a:lnTo>
                  <a:pt x="2067485" y="1490303"/>
                </a:lnTo>
                <a:lnTo>
                  <a:pt x="2049079" y="1531839"/>
                </a:lnTo>
                <a:lnTo>
                  <a:pt x="2028832" y="1572726"/>
                </a:lnTo>
                <a:lnTo>
                  <a:pt x="2006745" y="1612902"/>
                </a:lnTo>
                <a:lnTo>
                  <a:pt x="1982817" y="1652306"/>
                </a:lnTo>
                <a:lnTo>
                  <a:pt x="1957048" y="1690874"/>
                </a:lnTo>
                <a:lnTo>
                  <a:pt x="1929439" y="1728547"/>
                </a:lnTo>
                <a:lnTo>
                  <a:pt x="1899990" y="1765261"/>
                </a:lnTo>
                <a:lnTo>
                  <a:pt x="1868699" y="1800956"/>
                </a:lnTo>
                <a:lnTo>
                  <a:pt x="1835568" y="1835568"/>
                </a:lnTo>
                <a:lnTo>
                  <a:pt x="1800956" y="1868699"/>
                </a:lnTo>
                <a:lnTo>
                  <a:pt x="1765261" y="1899990"/>
                </a:lnTo>
                <a:lnTo>
                  <a:pt x="1728547" y="1929439"/>
                </a:lnTo>
                <a:lnTo>
                  <a:pt x="1690874" y="1957048"/>
                </a:lnTo>
                <a:lnTo>
                  <a:pt x="1652306" y="1982817"/>
                </a:lnTo>
                <a:lnTo>
                  <a:pt x="1612902" y="2006745"/>
                </a:lnTo>
                <a:lnTo>
                  <a:pt x="1572726" y="2028832"/>
                </a:lnTo>
                <a:lnTo>
                  <a:pt x="1531839" y="2049079"/>
                </a:lnTo>
                <a:lnTo>
                  <a:pt x="1490303" y="2067485"/>
                </a:lnTo>
                <a:lnTo>
                  <a:pt x="1448180" y="2084050"/>
                </a:lnTo>
                <a:lnTo>
                  <a:pt x="1405531" y="2098775"/>
                </a:lnTo>
                <a:lnTo>
                  <a:pt x="1362418" y="2111659"/>
                </a:lnTo>
                <a:lnTo>
                  <a:pt x="1318904" y="2122703"/>
                </a:lnTo>
                <a:lnTo>
                  <a:pt x="1275050" y="2131906"/>
                </a:lnTo>
                <a:lnTo>
                  <a:pt x="1230918" y="2139268"/>
                </a:lnTo>
                <a:lnTo>
                  <a:pt x="1186569" y="2144790"/>
                </a:lnTo>
                <a:lnTo>
                  <a:pt x="1142065" y="2148471"/>
                </a:lnTo>
                <a:lnTo>
                  <a:pt x="1097469" y="2150312"/>
                </a:lnTo>
                <a:lnTo>
                  <a:pt x="1052842" y="2150312"/>
                </a:lnTo>
                <a:lnTo>
                  <a:pt x="1008246" y="2148471"/>
                </a:lnTo>
                <a:lnTo>
                  <a:pt x="963743" y="2144790"/>
                </a:lnTo>
                <a:lnTo>
                  <a:pt x="919394" y="2139268"/>
                </a:lnTo>
                <a:lnTo>
                  <a:pt x="875262" y="2131906"/>
                </a:lnTo>
                <a:lnTo>
                  <a:pt x="831408" y="2122703"/>
                </a:lnTo>
                <a:lnTo>
                  <a:pt x="787893" y="2111659"/>
                </a:lnTo>
                <a:lnTo>
                  <a:pt x="744781" y="2098775"/>
                </a:lnTo>
                <a:lnTo>
                  <a:pt x="702132" y="2084050"/>
                </a:lnTo>
                <a:lnTo>
                  <a:pt x="660009" y="2067485"/>
                </a:lnTo>
                <a:lnTo>
                  <a:pt x="618473" y="2049079"/>
                </a:lnTo>
                <a:lnTo>
                  <a:pt x="577586" y="2028832"/>
                </a:lnTo>
                <a:lnTo>
                  <a:pt x="537409" y="2006745"/>
                </a:lnTo>
                <a:lnTo>
                  <a:pt x="498006" y="1982817"/>
                </a:lnTo>
                <a:lnTo>
                  <a:pt x="459437" y="1957048"/>
                </a:lnTo>
                <a:lnTo>
                  <a:pt x="421764" y="1929439"/>
                </a:lnTo>
                <a:lnTo>
                  <a:pt x="385050" y="1899990"/>
                </a:lnTo>
                <a:lnTo>
                  <a:pt x="349356" y="1868699"/>
                </a:lnTo>
                <a:lnTo>
                  <a:pt x="314743" y="1835568"/>
                </a:lnTo>
                <a:lnTo>
                  <a:pt x="281612" y="1800956"/>
                </a:lnTo>
                <a:lnTo>
                  <a:pt x="250322" y="1765261"/>
                </a:lnTo>
                <a:lnTo>
                  <a:pt x="220872" y="1728547"/>
                </a:lnTo>
                <a:lnTo>
                  <a:pt x="193263" y="1690874"/>
                </a:lnTo>
                <a:lnTo>
                  <a:pt x="167495" y="1652306"/>
                </a:lnTo>
                <a:lnTo>
                  <a:pt x="143567" y="1612902"/>
                </a:lnTo>
                <a:lnTo>
                  <a:pt x="121479" y="1572726"/>
                </a:lnTo>
                <a:lnTo>
                  <a:pt x="101233" y="1531839"/>
                </a:lnTo>
                <a:lnTo>
                  <a:pt x="82827" y="1490303"/>
                </a:lnTo>
                <a:lnTo>
                  <a:pt x="66261" y="1448180"/>
                </a:lnTo>
                <a:lnTo>
                  <a:pt x="51536" y="1405531"/>
                </a:lnTo>
                <a:lnTo>
                  <a:pt x="38652" y="1362418"/>
                </a:lnTo>
                <a:lnTo>
                  <a:pt x="27609" y="1318904"/>
                </a:lnTo>
                <a:lnTo>
                  <a:pt x="18406" y="1275050"/>
                </a:lnTo>
                <a:lnTo>
                  <a:pt x="11043" y="1230918"/>
                </a:lnTo>
                <a:lnTo>
                  <a:pt x="5521" y="1186569"/>
                </a:lnTo>
                <a:lnTo>
                  <a:pt x="1840" y="1142065"/>
                </a:lnTo>
                <a:lnTo>
                  <a:pt x="0" y="1097469"/>
                </a:lnTo>
                <a:lnTo>
                  <a:pt x="0" y="1052842"/>
                </a:lnTo>
                <a:lnTo>
                  <a:pt x="1840" y="1008246"/>
                </a:lnTo>
                <a:lnTo>
                  <a:pt x="5521" y="963743"/>
                </a:lnTo>
                <a:lnTo>
                  <a:pt x="11043" y="919394"/>
                </a:lnTo>
                <a:lnTo>
                  <a:pt x="18406" y="875262"/>
                </a:lnTo>
                <a:lnTo>
                  <a:pt x="27609" y="831408"/>
                </a:lnTo>
                <a:lnTo>
                  <a:pt x="38652" y="787893"/>
                </a:lnTo>
                <a:lnTo>
                  <a:pt x="51536" y="744781"/>
                </a:lnTo>
                <a:lnTo>
                  <a:pt x="66261" y="702132"/>
                </a:lnTo>
                <a:lnTo>
                  <a:pt x="82827" y="660009"/>
                </a:lnTo>
                <a:lnTo>
                  <a:pt x="101233" y="618473"/>
                </a:lnTo>
                <a:lnTo>
                  <a:pt x="121479" y="577586"/>
                </a:lnTo>
                <a:lnTo>
                  <a:pt x="143567" y="537409"/>
                </a:lnTo>
                <a:lnTo>
                  <a:pt x="167495" y="498006"/>
                </a:lnTo>
                <a:lnTo>
                  <a:pt x="193263" y="459437"/>
                </a:lnTo>
                <a:lnTo>
                  <a:pt x="220872" y="421764"/>
                </a:lnTo>
                <a:lnTo>
                  <a:pt x="250322" y="385050"/>
                </a:lnTo>
                <a:lnTo>
                  <a:pt x="281612" y="349356"/>
                </a:lnTo>
                <a:lnTo>
                  <a:pt x="314743" y="314743"/>
                </a:lnTo>
                <a:lnTo>
                  <a:pt x="349356" y="281612"/>
                </a:lnTo>
                <a:lnTo>
                  <a:pt x="385050" y="250322"/>
                </a:lnTo>
                <a:lnTo>
                  <a:pt x="421764" y="220872"/>
                </a:lnTo>
                <a:lnTo>
                  <a:pt x="459437" y="193263"/>
                </a:lnTo>
                <a:lnTo>
                  <a:pt x="498006" y="167495"/>
                </a:lnTo>
                <a:lnTo>
                  <a:pt x="537409" y="143567"/>
                </a:lnTo>
                <a:lnTo>
                  <a:pt x="577586" y="121479"/>
                </a:lnTo>
                <a:lnTo>
                  <a:pt x="618473" y="101233"/>
                </a:lnTo>
                <a:lnTo>
                  <a:pt x="660009" y="82827"/>
                </a:lnTo>
                <a:lnTo>
                  <a:pt x="702132" y="66261"/>
                </a:lnTo>
                <a:lnTo>
                  <a:pt x="744781" y="51536"/>
                </a:lnTo>
                <a:lnTo>
                  <a:pt x="787893" y="38652"/>
                </a:lnTo>
                <a:lnTo>
                  <a:pt x="831408" y="27609"/>
                </a:lnTo>
                <a:lnTo>
                  <a:pt x="875262" y="18406"/>
                </a:lnTo>
                <a:lnTo>
                  <a:pt x="919394" y="11043"/>
                </a:lnTo>
                <a:lnTo>
                  <a:pt x="963743" y="5521"/>
                </a:lnTo>
                <a:lnTo>
                  <a:pt x="1008246" y="1840"/>
                </a:lnTo>
                <a:lnTo>
                  <a:pt x="1052842" y="0"/>
                </a:lnTo>
                <a:lnTo>
                  <a:pt x="1097469" y="0"/>
                </a:lnTo>
                <a:lnTo>
                  <a:pt x="1142065" y="1840"/>
                </a:lnTo>
                <a:lnTo>
                  <a:pt x="1186569" y="5521"/>
                </a:lnTo>
                <a:lnTo>
                  <a:pt x="1230918" y="11043"/>
                </a:lnTo>
                <a:lnTo>
                  <a:pt x="1275050" y="18406"/>
                </a:lnTo>
                <a:lnTo>
                  <a:pt x="1318904" y="27609"/>
                </a:lnTo>
                <a:lnTo>
                  <a:pt x="1362418" y="38652"/>
                </a:lnTo>
                <a:lnTo>
                  <a:pt x="1405531" y="51536"/>
                </a:lnTo>
                <a:lnTo>
                  <a:pt x="1448180" y="66261"/>
                </a:lnTo>
                <a:lnTo>
                  <a:pt x="1490303" y="82827"/>
                </a:lnTo>
                <a:lnTo>
                  <a:pt x="1531839" y="101233"/>
                </a:lnTo>
                <a:lnTo>
                  <a:pt x="1572726" y="121479"/>
                </a:lnTo>
                <a:lnTo>
                  <a:pt x="1612902" y="143567"/>
                </a:lnTo>
                <a:lnTo>
                  <a:pt x="1652306" y="167495"/>
                </a:lnTo>
                <a:lnTo>
                  <a:pt x="1690874" y="193263"/>
                </a:lnTo>
                <a:lnTo>
                  <a:pt x="1728547" y="220872"/>
                </a:lnTo>
                <a:lnTo>
                  <a:pt x="1765261" y="250322"/>
                </a:lnTo>
                <a:lnTo>
                  <a:pt x="1800956" y="281612"/>
                </a:lnTo>
                <a:lnTo>
                  <a:pt x="1835568" y="314743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xmlns="" id="{8756ADF4-A49E-4651-B728-526753182476}"/>
              </a:ext>
            </a:extLst>
          </p:cNvPr>
          <p:cNvSpPr/>
          <p:nvPr/>
        </p:nvSpPr>
        <p:spPr>
          <a:xfrm>
            <a:off x="1774565" y="5290613"/>
            <a:ext cx="7286625" cy="299720"/>
          </a:xfrm>
          <a:custGeom>
            <a:avLst/>
            <a:gdLst/>
            <a:ahLst/>
            <a:cxnLst/>
            <a:rect l="l" t="t" r="r" b="b"/>
            <a:pathLst>
              <a:path w="7286625" h="299720">
                <a:moveTo>
                  <a:pt x="7286457" y="0"/>
                </a:moveTo>
                <a:lnTo>
                  <a:pt x="0" y="299280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xmlns="" id="{7F714138-783F-428B-8DCD-FD4BDDA25A1F}"/>
              </a:ext>
            </a:extLst>
          </p:cNvPr>
          <p:cNvSpPr/>
          <p:nvPr/>
        </p:nvSpPr>
        <p:spPr>
          <a:xfrm>
            <a:off x="1406885" y="417659"/>
            <a:ext cx="6409690" cy="3079115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xmlns="" id="{2655AE1E-8C7C-4391-B723-D4F06DEA96FC}"/>
              </a:ext>
            </a:extLst>
          </p:cNvPr>
          <p:cNvSpPr/>
          <p:nvPr/>
        </p:nvSpPr>
        <p:spPr>
          <a:xfrm>
            <a:off x="935479" y="2861028"/>
            <a:ext cx="114300" cy="1182370"/>
          </a:xfrm>
          <a:custGeom>
            <a:avLst/>
            <a:gdLst/>
            <a:ahLst/>
            <a:cxnLst/>
            <a:rect l="l" t="t" r="r" b="b"/>
            <a:pathLst>
              <a:path w="114300" h="1182370">
                <a:moveTo>
                  <a:pt x="0" y="1181925"/>
                </a:moveTo>
                <a:lnTo>
                  <a:pt x="0" y="0"/>
                </a:lnTo>
                <a:lnTo>
                  <a:pt x="114300" y="0"/>
                </a:lnTo>
                <a:lnTo>
                  <a:pt x="114300" y="1181925"/>
                </a:lnTo>
                <a:lnTo>
                  <a:pt x="0" y="1181925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xmlns="" id="{C554F9BC-382D-4359-AF1C-2C6630827891}"/>
              </a:ext>
            </a:extLst>
          </p:cNvPr>
          <p:cNvSpPr/>
          <p:nvPr/>
        </p:nvSpPr>
        <p:spPr>
          <a:xfrm>
            <a:off x="1234327" y="3170032"/>
            <a:ext cx="114300" cy="564515"/>
          </a:xfrm>
          <a:custGeom>
            <a:avLst/>
            <a:gdLst/>
            <a:ahLst/>
            <a:cxnLst/>
            <a:rect l="l" t="t" r="r" b="b"/>
            <a:pathLst>
              <a:path w="114300" h="564514">
                <a:moveTo>
                  <a:pt x="0" y="563917"/>
                </a:moveTo>
                <a:lnTo>
                  <a:pt x="0" y="0"/>
                </a:lnTo>
                <a:lnTo>
                  <a:pt x="114300" y="0"/>
                </a:lnTo>
                <a:lnTo>
                  <a:pt x="114300" y="563917"/>
                </a:lnTo>
                <a:lnTo>
                  <a:pt x="0" y="563917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xmlns="" id="{42FBAF27-FAB3-4257-A5AA-B52AD00F7BE8}"/>
              </a:ext>
            </a:extLst>
          </p:cNvPr>
          <p:cNvSpPr/>
          <p:nvPr/>
        </p:nvSpPr>
        <p:spPr>
          <a:xfrm>
            <a:off x="1533177" y="2272229"/>
            <a:ext cx="114300" cy="2359660"/>
          </a:xfrm>
          <a:custGeom>
            <a:avLst/>
            <a:gdLst/>
            <a:ahLst/>
            <a:cxnLst/>
            <a:rect l="l" t="t" r="r" b="b"/>
            <a:pathLst>
              <a:path w="114300" h="2359660">
                <a:moveTo>
                  <a:pt x="0" y="2359524"/>
                </a:moveTo>
                <a:lnTo>
                  <a:pt x="0" y="0"/>
                </a:lnTo>
                <a:lnTo>
                  <a:pt x="114300" y="0"/>
                </a:lnTo>
                <a:lnTo>
                  <a:pt x="114300" y="2359524"/>
                </a:lnTo>
                <a:lnTo>
                  <a:pt x="0" y="235952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xmlns="" id="{C1D54AED-91E1-42DA-8B91-AA0DBC5F0424}"/>
              </a:ext>
            </a:extLst>
          </p:cNvPr>
          <p:cNvSpPr/>
          <p:nvPr/>
        </p:nvSpPr>
        <p:spPr>
          <a:xfrm>
            <a:off x="1832026" y="2272229"/>
            <a:ext cx="114300" cy="2359660"/>
          </a:xfrm>
          <a:custGeom>
            <a:avLst/>
            <a:gdLst/>
            <a:ahLst/>
            <a:cxnLst/>
            <a:rect l="l" t="t" r="r" b="b"/>
            <a:pathLst>
              <a:path w="114300" h="2359660">
                <a:moveTo>
                  <a:pt x="0" y="2359524"/>
                </a:moveTo>
                <a:lnTo>
                  <a:pt x="0" y="0"/>
                </a:lnTo>
                <a:lnTo>
                  <a:pt x="114300" y="0"/>
                </a:lnTo>
                <a:lnTo>
                  <a:pt x="114300" y="2359524"/>
                </a:lnTo>
                <a:lnTo>
                  <a:pt x="0" y="235952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xmlns="" id="{E501B5FD-F466-4770-BD9B-FE6648132FA5}"/>
              </a:ext>
            </a:extLst>
          </p:cNvPr>
          <p:cNvSpPr/>
          <p:nvPr/>
        </p:nvSpPr>
        <p:spPr>
          <a:xfrm>
            <a:off x="2130875" y="2272229"/>
            <a:ext cx="114300" cy="2359660"/>
          </a:xfrm>
          <a:custGeom>
            <a:avLst/>
            <a:gdLst/>
            <a:ahLst/>
            <a:cxnLst/>
            <a:rect l="l" t="t" r="r" b="b"/>
            <a:pathLst>
              <a:path w="114300" h="2359660">
                <a:moveTo>
                  <a:pt x="0" y="2359524"/>
                </a:moveTo>
                <a:lnTo>
                  <a:pt x="0" y="0"/>
                </a:lnTo>
                <a:lnTo>
                  <a:pt x="114300" y="0"/>
                </a:lnTo>
                <a:lnTo>
                  <a:pt x="114300" y="2359524"/>
                </a:lnTo>
                <a:lnTo>
                  <a:pt x="0" y="235952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xmlns="" id="{7AF50401-3C44-459B-89E7-9F4EA978B31C}"/>
              </a:ext>
            </a:extLst>
          </p:cNvPr>
          <p:cNvSpPr/>
          <p:nvPr/>
        </p:nvSpPr>
        <p:spPr>
          <a:xfrm>
            <a:off x="2429725" y="2587886"/>
            <a:ext cx="114300" cy="1728470"/>
          </a:xfrm>
          <a:custGeom>
            <a:avLst/>
            <a:gdLst/>
            <a:ahLst/>
            <a:cxnLst/>
            <a:rect l="l" t="t" r="r" b="b"/>
            <a:pathLst>
              <a:path w="114300" h="1728470">
                <a:moveTo>
                  <a:pt x="0" y="17282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1728210"/>
                </a:lnTo>
                <a:lnTo>
                  <a:pt x="0" y="17282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xmlns="" id="{13562BC9-B9BC-4C16-9F62-273555C7123A}"/>
              </a:ext>
            </a:extLst>
          </p:cNvPr>
          <p:cNvSpPr/>
          <p:nvPr/>
        </p:nvSpPr>
        <p:spPr>
          <a:xfrm>
            <a:off x="2728574" y="1900279"/>
            <a:ext cx="114300" cy="3103880"/>
          </a:xfrm>
          <a:custGeom>
            <a:avLst/>
            <a:gdLst/>
            <a:ahLst/>
            <a:cxnLst/>
            <a:rect l="l" t="t" r="r" b="b"/>
            <a:pathLst>
              <a:path w="114300" h="3103879">
                <a:moveTo>
                  <a:pt x="0" y="310342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103425"/>
                </a:lnTo>
                <a:lnTo>
                  <a:pt x="0" y="3103425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xmlns="" id="{1FCB823B-DAF3-49D2-8B8F-55464114A162}"/>
              </a:ext>
            </a:extLst>
          </p:cNvPr>
          <p:cNvSpPr/>
          <p:nvPr/>
        </p:nvSpPr>
        <p:spPr>
          <a:xfrm>
            <a:off x="3027424" y="2414136"/>
            <a:ext cx="114300" cy="2075814"/>
          </a:xfrm>
          <a:custGeom>
            <a:avLst/>
            <a:gdLst/>
            <a:ahLst/>
            <a:cxnLst/>
            <a:rect l="l" t="t" r="r" b="b"/>
            <a:pathLst>
              <a:path w="114300" h="2075814">
                <a:moveTo>
                  <a:pt x="0" y="2075708"/>
                </a:moveTo>
                <a:lnTo>
                  <a:pt x="0" y="0"/>
                </a:lnTo>
                <a:lnTo>
                  <a:pt x="114300" y="0"/>
                </a:lnTo>
                <a:lnTo>
                  <a:pt x="114300" y="2075708"/>
                </a:lnTo>
                <a:lnTo>
                  <a:pt x="0" y="2075708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xmlns="" id="{4738EA4E-5431-4549-9C51-AEC9CF0538C8}"/>
              </a:ext>
            </a:extLst>
          </p:cNvPr>
          <p:cNvSpPr/>
          <p:nvPr/>
        </p:nvSpPr>
        <p:spPr>
          <a:xfrm>
            <a:off x="3326273" y="2023874"/>
            <a:ext cx="114300" cy="2856230"/>
          </a:xfrm>
          <a:custGeom>
            <a:avLst/>
            <a:gdLst/>
            <a:ahLst/>
            <a:cxnLst/>
            <a:rect l="l" t="t" r="r" b="b"/>
            <a:pathLst>
              <a:path w="114300" h="2856229">
                <a:moveTo>
                  <a:pt x="0" y="2856233"/>
                </a:moveTo>
                <a:lnTo>
                  <a:pt x="0" y="0"/>
                </a:lnTo>
                <a:lnTo>
                  <a:pt x="114300" y="0"/>
                </a:lnTo>
                <a:lnTo>
                  <a:pt x="114300" y="2856233"/>
                </a:lnTo>
                <a:lnTo>
                  <a:pt x="0" y="2856233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xmlns="" id="{0256FAD4-8793-4064-8F5B-EF9C274E5C16}"/>
              </a:ext>
            </a:extLst>
          </p:cNvPr>
          <p:cNvSpPr/>
          <p:nvPr/>
        </p:nvSpPr>
        <p:spPr>
          <a:xfrm>
            <a:off x="3625121" y="2587886"/>
            <a:ext cx="114300" cy="1728470"/>
          </a:xfrm>
          <a:custGeom>
            <a:avLst/>
            <a:gdLst/>
            <a:ahLst/>
            <a:cxnLst/>
            <a:rect l="l" t="t" r="r" b="b"/>
            <a:pathLst>
              <a:path w="114300" h="1728470">
                <a:moveTo>
                  <a:pt x="0" y="17282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1728210"/>
                </a:lnTo>
                <a:lnTo>
                  <a:pt x="0" y="17282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xmlns="" id="{6FA69710-8577-4944-9FF4-394E9E8C7249}"/>
              </a:ext>
            </a:extLst>
          </p:cNvPr>
          <p:cNvSpPr/>
          <p:nvPr/>
        </p:nvSpPr>
        <p:spPr>
          <a:xfrm>
            <a:off x="3923971" y="2959489"/>
            <a:ext cx="114300" cy="985519"/>
          </a:xfrm>
          <a:custGeom>
            <a:avLst/>
            <a:gdLst/>
            <a:ahLst/>
            <a:cxnLst/>
            <a:rect l="l" t="t" r="r" b="b"/>
            <a:pathLst>
              <a:path w="114300" h="985520">
                <a:moveTo>
                  <a:pt x="0" y="985004"/>
                </a:moveTo>
                <a:lnTo>
                  <a:pt x="0" y="0"/>
                </a:lnTo>
                <a:lnTo>
                  <a:pt x="114300" y="0"/>
                </a:lnTo>
                <a:lnTo>
                  <a:pt x="114300" y="985004"/>
                </a:lnTo>
                <a:lnTo>
                  <a:pt x="0" y="98500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xmlns="" id="{F61B3571-18BB-4ADA-AC44-4AA43C23B9A9}"/>
              </a:ext>
            </a:extLst>
          </p:cNvPr>
          <p:cNvSpPr/>
          <p:nvPr/>
        </p:nvSpPr>
        <p:spPr>
          <a:xfrm>
            <a:off x="4222820" y="2414136"/>
            <a:ext cx="114300" cy="2075814"/>
          </a:xfrm>
          <a:custGeom>
            <a:avLst/>
            <a:gdLst/>
            <a:ahLst/>
            <a:cxnLst/>
            <a:rect l="l" t="t" r="r" b="b"/>
            <a:pathLst>
              <a:path w="114300" h="2075814">
                <a:moveTo>
                  <a:pt x="0" y="2075708"/>
                </a:moveTo>
                <a:lnTo>
                  <a:pt x="0" y="0"/>
                </a:lnTo>
                <a:lnTo>
                  <a:pt x="114300" y="0"/>
                </a:lnTo>
                <a:lnTo>
                  <a:pt x="114300" y="2075708"/>
                </a:lnTo>
                <a:lnTo>
                  <a:pt x="0" y="2075708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xmlns="" id="{FB287B69-6DAA-4419-A97F-1D3CB42CEA57}"/>
              </a:ext>
            </a:extLst>
          </p:cNvPr>
          <p:cNvSpPr/>
          <p:nvPr/>
        </p:nvSpPr>
        <p:spPr>
          <a:xfrm>
            <a:off x="4521669" y="1647024"/>
            <a:ext cx="114300" cy="3609975"/>
          </a:xfrm>
          <a:custGeom>
            <a:avLst/>
            <a:gdLst/>
            <a:ahLst/>
            <a:cxnLst/>
            <a:rect l="l" t="t" r="r" b="b"/>
            <a:pathLst>
              <a:path w="114300" h="3609975">
                <a:moveTo>
                  <a:pt x="0" y="3609934"/>
                </a:moveTo>
                <a:lnTo>
                  <a:pt x="0" y="0"/>
                </a:lnTo>
                <a:lnTo>
                  <a:pt x="114300" y="0"/>
                </a:lnTo>
                <a:lnTo>
                  <a:pt x="114300" y="3609934"/>
                </a:lnTo>
                <a:lnTo>
                  <a:pt x="0" y="360993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xmlns="" id="{FE1AA53D-655A-4209-A289-65C8DDF4BBD5}"/>
              </a:ext>
            </a:extLst>
          </p:cNvPr>
          <p:cNvSpPr/>
          <p:nvPr/>
        </p:nvSpPr>
        <p:spPr>
          <a:xfrm>
            <a:off x="4820519" y="963552"/>
            <a:ext cx="114300" cy="4977130"/>
          </a:xfrm>
          <a:custGeom>
            <a:avLst/>
            <a:gdLst/>
            <a:ahLst/>
            <a:cxnLst/>
            <a:rect l="l" t="t" r="r" b="b"/>
            <a:pathLst>
              <a:path w="114300" h="4977130">
                <a:moveTo>
                  <a:pt x="0" y="4976878"/>
                </a:moveTo>
                <a:lnTo>
                  <a:pt x="0" y="0"/>
                </a:lnTo>
                <a:lnTo>
                  <a:pt x="114300" y="0"/>
                </a:lnTo>
                <a:lnTo>
                  <a:pt x="114300" y="4976878"/>
                </a:lnTo>
                <a:lnTo>
                  <a:pt x="0" y="4976878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xmlns="" id="{1A0FA5DC-6B7A-4A8B-A85D-1393289CCB7F}"/>
              </a:ext>
            </a:extLst>
          </p:cNvPr>
          <p:cNvSpPr/>
          <p:nvPr/>
        </p:nvSpPr>
        <p:spPr>
          <a:xfrm>
            <a:off x="5119368" y="1900278"/>
            <a:ext cx="114300" cy="3103880"/>
          </a:xfrm>
          <a:custGeom>
            <a:avLst/>
            <a:gdLst/>
            <a:ahLst/>
            <a:cxnLst/>
            <a:rect l="l" t="t" r="r" b="b"/>
            <a:pathLst>
              <a:path w="114300" h="3103879">
                <a:moveTo>
                  <a:pt x="0" y="310342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103425"/>
                </a:lnTo>
                <a:lnTo>
                  <a:pt x="0" y="3103425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xmlns="" id="{7394EE16-CBAD-4530-BD12-E787EBC4C167}"/>
              </a:ext>
            </a:extLst>
          </p:cNvPr>
          <p:cNvSpPr/>
          <p:nvPr/>
        </p:nvSpPr>
        <p:spPr>
          <a:xfrm>
            <a:off x="5418217" y="524986"/>
            <a:ext cx="114300" cy="5854065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5">
            <a:extLst>
              <a:ext uri="{FF2B5EF4-FFF2-40B4-BE49-F238E27FC236}">
                <a16:creationId xmlns:a16="http://schemas.microsoft.com/office/drawing/2014/main" xmlns="" id="{6F2D23B4-2738-4BA0-B23B-517EC9E79E85}"/>
              </a:ext>
            </a:extLst>
          </p:cNvPr>
          <p:cNvSpPr/>
          <p:nvPr/>
        </p:nvSpPr>
        <p:spPr>
          <a:xfrm>
            <a:off x="6314765" y="2414137"/>
            <a:ext cx="114300" cy="2075814"/>
          </a:xfrm>
          <a:custGeom>
            <a:avLst/>
            <a:gdLst/>
            <a:ahLst/>
            <a:cxnLst/>
            <a:rect l="l" t="t" r="r" b="b"/>
            <a:pathLst>
              <a:path w="114300" h="2075814">
                <a:moveTo>
                  <a:pt x="0" y="2075707"/>
                </a:moveTo>
                <a:lnTo>
                  <a:pt x="0" y="0"/>
                </a:lnTo>
                <a:lnTo>
                  <a:pt x="114300" y="0"/>
                </a:lnTo>
                <a:lnTo>
                  <a:pt x="114300" y="2075707"/>
                </a:lnTo>
                <a:lnTo>
                  <a:pt x="0" y="2075707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6">
            <a:extLst>
              <a:ext uri="{FF2B5EF4-FFF2-40B4-BE49-F238E27FC236}">
                <a16:creationId xmlns:a16="http://schemas.microsoft.com/office/drawing/2014/main" xmlns="" id="{4D994C59-915A-4389-9F34-CE9DD0B52EEF}"/>
              </a:ext>
            </a:extLst>
          </p:cNvPr>
          <p:cNvSpPr/>
          <p:nvPr/>
        </p:nvSpPr>
        <p:spPr>
          <a:xfrm>
            <a:off x="6613615" y="1190819"/>
            <a:ext cx="114300" cy="4522470"/>
          </a:xfrm>
          <a:custGeom>
            <a:avLst/>
            <a:gdLst/>
            <a:ahLst/>
            <a:cxnLst/>
            <a:rect l="l" t="t" r="r" b="b"/>
            <a:pathLst>
              <a:path w="114300" h="4522470">
                <a:moveTo>
                  <a:pt x="0" y="4522344"/>
                </a:moveTo>
                <a:lnTo>
                  <a:pt x="0" y="0"/>
                </a:lnTo>
                <a:lnTo>
                  <a:pt x="114300" y="0"/>
                </a:lnTo>
                <a:lnTo>
                  <a:pt x="114300" y="4522344"/>
                </a:lnTo>
                <a:lnTo>
                  <a:pt x="0" y="4522344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xmlns="" id="{576C14B9-10A0-4FC2-B531-A97BDB394369}"/>
              </a:ext>
            </a:extLst>
          </p:cNvPr>
          <p:cNvSpPr/>
          <p:nvPr/>
        </p:nvSpPr>
        <p:spPr>
          <a:xfrm>
            <a:off x="7510162" y="1900279"/>
            <a:ext cx="114300" cy="3103880"/>
          </a:xfrm>
          <a:custGeom>
            <a:avLst/>
            <a:gdLst/>
            <a:ahLst/>
            <a:cxnLst/>
            <a:rect l="l" t="t" r="r" b="b"/>
            <a:pathLst>
              <a:path w="114300" h="3103879">
                <a:moveTo>
                  <a:pt x="0" y="310342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103425"/>
                </a:lnTo>
                <a:lnTo>
                  <a:pt x="0" y="3103425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xmlns="" id="{71625EA7-1BA5-4DC2-BD08-26C2D212ACBA}"/>
              </a:ext>
            </a:extLst>
          </p:cNvPr>
          <p:cNvSpPr/>
          <p:nvPr/>
        </p:nvSpPr>
        <p:spPr>
          <a:xfrm>
            <a:off x="7809011" y="2023874"/>
            <a:ext cx="114300" cy="2856230"/>
          </a:xfrm>
          <a:custGeom>
            <a:avLst/>
            <a:gdLst/>
            <a:ahLst/>
            <a:cxnLst/>
            <a:rect l="l" t="t" r="r" b="b"/>
            <a:pathLst>
              <a:path w="114300" h="2856229">
                <a:moveTo>
                  <a:pt x="0" y="2856233"/>
                </a:moveTo>
                <a:lnTo>
                  <a:pt x="0" y="0"/>
                </a:lnTo>
                <a:lnTo>
                  <a:pt x="114300" y="0"/>
                </a:lnTo>
                <a:lnTo>
                  <a:pt x="114300" y="2856233"/>
                </a:lnTo>
                <a:lnTo>
                  <a:pt x="0" y="2856233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xmlns="" id="{A7744A07-5BBA-4C53-ACBD-7B10A7F3259C}"/>
              </a:ext>
            </a:extLst>
          </p:cNvPr>
          <p:cNvSpPr/>
          <p:nvPr/>
        </p:nvSpPr>
        <p:spPr>
          <a:xfrm>
            <a:off x="8107861" y="1300556"/>
            <a:ext cx="114300" cy="4303395"/>
          </a:xfrm>
          <a:custGeom>
            <a:avLst/>
            <a:gdLst/>
            <a:ahLst/>
            <a:cxnLst/>
            <a:rect l="l" t="t" r="r" b="b"/>
            <a:pathLst>
              <a:path w="114300" h="4303395">
                <a:moveTo>
                  <a:pt x="0" y="4302871"/>
                </a:moveTo>
                <a:lnTo>
                  <a:pt x="0" y="0"/>
                </a:lnTo>
                <a:lnTo>
                  <a:pt x="114300" y="0"/>
                </a:lnTo>
                <a:lnTo>
                  <a:pt x="114300" y="4302871"/>
                </a:lnTo>
                <a:lnTo>
                  <a:pt x="0" y="4302871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0">
            <a:extLst>
              <a:ext uri="{FF2B5EF4-FFF2-40B4-BE49-F238E27FC236}">
                <a16:creationId xmlns:a16="http://schemas.microsoft.com/office/drawing/2014/main" xmlns="" id="{454AE5ED-2991-495E-8700-B65EC01B3AB9}"/>
              </a:ext>
            </a:extLst>
          </p:cNvPr>
          <p:cNvSpPr/>
          <p:nvPr/>
        </p:nvSpPr>
        <p:spPr>
          <a:xfrm>
            <a:off x="8705560" y="2186019"/>
            <a:ext cx="114300" cy="2532380"/>
          </a:xfrm>
          <a:custGeom>
            <a:avLst/>
            <a:gdLst/>
            <a:ahLst/>
            <a:cxnLst/>
            <a:rect l="l" t="t" r="r" b="b"/>
            <a:pathLst>
              <a:path w="114300" h="2532379">
                <a:moveTo>
                  <a:pt x="0" y="2531945"/>
                </a:moveTo>
                <a:lnTo>
                  <a:pt x="0" y="0"/>
                </a:lnTo>
                <a:lnTo>
                  <a:pt x="114300" y="0"/>
                </a:lnTo>
                <a:lnTo>
                  <a:pt x="114300" y="2531945"/>
                </a:lnTo>
                <a:lnTo>
                  <a:pt x="0" y="2531945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xmlns="" id="{FCE9487D-C19C-4242-B039-052C58FDD87A}"/>
              </a:ext>
            </a:extLst>
          </p:cNvPr>
          <p:cNvSpPr/>
          <p:nvPr/>
        </p:nvSpPr>
        <p:spPr>
          <a:xfrm>
            <a:off x="9303257" y="2499875"/>
            <a:ext cx="114300" cy="1904364"/>
          </a:xfrm>
          <a:custGeom>
            <a:avLst/>
            <a:gdLst/>
            <a:ahLst/>
            <a:cxnLst/>
            <a:rect l="l" t="t" r="r" b="b"/>
            <a:pathLst>
              <a:path w="114300" h="1904364">
                <a:moveTo>
                  <a:pt x="0" y="1904232"/>
                </a:moveTo>
                <a:lnTo>
                  <a:pt x="0" y="0"/>
                </a:lnTo>
                <a:lnTo>
                  <a:pt x="114300" y="0"/>
                </a:lnTo>
                <a:lnTo>
                  <a:pt x="114300" y="1904232"/>
                </a:lnTo>
                <a:lnTo>
                  <a:pt x="0" y="1904232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2">
            <a:extLst>
              <a:ext uri="{FF2B5EF4-FFF2-40B4-BE49-F238E27FC236}">
                <a16:creationId xmlns:a16="http://schemas.microsoft.com/office/drawing/2014/main" xmlns="" id="{0BEBEBF7-0E68-4B89-91C1-56A5D2D6C2D9}"/>
              </a:ext>
            </a:extLst>
          </p:cNvPr>
          <p:cNvSpPr/>
          <p:nvPr/>
        </p:nvSpPr>
        <p:spPr>
          <a:xfrm>
            <a:off x="9900955" y="2499875"/>
            <a:ext cx="114300" cy="1904364"/>
          </a:xfrm>
          <a:custGeom>
            <a:avLst/>
            <a:gdLst/>
            <a:ahLst/>
            <a:cxnLst/>
            <a:rect l="l" t="t" r="r" b="b"/>
            <a:pathLst>
              <a:path w="114300" h="1904364">
                <a:moveTo>
                  <a:pt x="0" y="1904232"/>
                </a:moveTo>
                <a:lnTo>
                  <a:pt x="0" y="0"/>
                </a:lnTo>
                <a:lnTo>
                  <a:pt x="114300" y="0"/>
                </a:lnTo>
                <a:lnTo>
                  <a:pt x="114300" y="1904232"/>
                </a:lnTo>
                <a:lnTo>
                  <a:pt x="0" y="1904232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>
            <a:extLst>
              <a:ext uri="{FF2B5EF4-FFF2-40B4-BE49-F238E27FC236}">
                <a16:creationId xmlns:a16="http://schemas.microsoft.com/office/drawing/2014/main" xmlns="" id="{07DDC7F7-E6F8-47E4-9A15-1EEA634E14E7}"/>
              </a:ext>
            </a:extLst>
          </p:cNvPr>
          <p:cNvSpPr/>
          <p:nvPr/>
        </p:nvSpPr>
        <p:spPr>
          <a:xfrm>
            <a:off x="5717067" y="1300556"/>
            <a:ext cx="114300" cy="4303395"/>
          </a:xfrm>
          <a:custGeom>
            <a:avLst/>
            <a:gdLst/>
            <a:ahLst/>
            <a:cxnLst/>
            <a:rect l="l" t="t" r="r" b="b"/>
            <a:pathLst>
              <a:path w="114300" h="4303395">
                <a:moveTo>
                  <a:pt x="0" y="4302871"/>
                </a:moveTo>
                <a:lnTo>
                  <a:pt x="0" y="0"/>
                </a:lnTo>
                <a:lnTo>
                  <a:pt x="114300" y="0"/>
                </a:lnTo>
                <a:lnTo>
                  <a:pt x="114300" y="4302871"/>
                </a:lnTo>
                <a:lnTo>
                  <a:pt x="0" y="4302871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4">
            <a:extLst>
              <a:ext uri="{FF2B5EF4-FFF2-40B4-BE49-F238E27FC236}">
                <a16:creationId xmlns:a16="http://schemas.microsoft.com/office/drawing/2014/main" xmlns="" id="{A3D62A2C-3CE2-424B-8982-4E5CCC9DD947}"/>
              </a:ext>
            </a:extLst>
          </p:cNvPr>
          <p:cNvSpPr/>
          <p:nvPr/>
        </p:nvSpPr>
        <p:spPr>
          <a:xfrm>
            <a:off x="6015915" y="1752268"/>
            <a:ext cx="114300" cy="3399790"/>
          </a:xfrm>
          <a:custGeom>
            <a:avLst/>
            <a:gdLst/>
            <a:ahLst/>
            <a:cxnLst/>
            <a:rect l="l" t="t" r="r" b="b"/>
            <a:pathLst>
              <a:path w="114300" h="3399790">
                <a:moveTo>
                  <a:pt x="0" y="339944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399445"/>
                </a:lnTo>
                <a:lnTo>
                  <a:pt x="0" y="3399445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F8B87DB0-1196-4E30-983D-44EC448B9CB2}"/>
              </a:ext>
            </a:extLst>
          </p:cNvPr>
          <p:cNvSpPr/>
          <p:nvPr/>
        </p:nvSpPr>
        <p:spPr>
          <a:xfrm>
            <a:off x="6912463" y="2272229"/>
            <a:ext cx="114300" cy="2359660"/>
          </a:xfrm>
          <a:custGeom>
            <a:avLst/>
            <a:gdLst/>
            <a:ahLst/>
            <a:cxnLst/>
            <a:rect l="l" t="t" r="r" b="b"/>
            <a:pathLst>
              <a:path w="114300" h="2359660">
                <a:moveTo>
                  <a:pt x="0" y="2359524"/>
                </a:moveTo>
                <a:lnTo>
                  <a:pt x="0" y="0"/>
                </a:lnTo>
                <a:lnTo>
                  <a:pt x="114300" y="0"/>
                </a:lnTo>
                <a:lnTo>
                  <a:pt x="114300" y="2359524"/>
                </a:lnTo>
                <a:lnTo>
                  <a:pt x="0" y="235952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xmlns="" id="{AEF9BE61-FA5E-476E-A51E-E572D3430910}"/>
              </a:ext>
            </a:extLst>
          </p:cNvPr>
          <p:cNvSpPr/>
          <p:nvPr/>
        </p:nvSpPr>
        <p:spPr>
          <a:xfrm>
            <a:off x="7211313" y="2023874"/>
            <a:ext cx="114300" cy="2856230"/>
          </a:xfrm>
          <a:custGeom>
            <a:avLst/>
            <a:gdLst/>
            <a:ahLst/>
            <a:cxnLst/>
            <a:rect l="l" t="t" r="r" b="b"/>
            <a:pathLst>
              <a:path w="114300" h="2856229">
                <a:moveTo>
                  <a:pt x="0" y="2856233"/>
                </a:moveTo>
                <a:lnTo>
                  <a:pt x="0" y="0"/>
                </a:lnTo>
                <a:lnTo>
                  <a:pt x="114300" y="0"/>
                </a:lnTo>
                <a:lnTo>
                  <a:pt x="114300" y="2856233"/>
                </a:lnTo>
                <a:lnTo>
                  <a:pt x="0" y="2856233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xmlns="" id="{4CB8A697-EE3C-47F4-9985-23BEE526D04E}"/>
              </a:ext>
            </a:extLst>
          </p:cNvPr>
          <p:cNvSpPr/>
          <p:nvPr/>
        </p:nvSpPr>
        <p:spPr>
          <a:xfrm>
            <a:off x="8406710" y="1647024"/>
            <a:ext cx="114300" cy="3609975"/>
          </a:xfrm>
          <a:custGeom>
            <a:avLst/>
            <a:gdLst/>
            <a:ahLst/>
            <a:cxnLst/>
            <a:rect l="l" t="t" r="r" b="b"/>
            <a:pathLst>
              <a:path w="114300" h="3609975">
                <a:moveTo>
                  <a:pt x="0" y="3609934"/>
                </a:moveTo>
                <a:lnTo>
                  <a:pt x="0" y="0"/>
                </a:lnTo>
                <a:lnTo>
                  <a:pt x="114300" y="0"/>
                </a:lnTo>
                <a:lnTo>
                  <a:pt x="114300" y="3609934"/>
                </a:lnTo>
                <a:lnTo>
                  <a:pt x="0" y="360993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8">
            <a:extLst>
              <a:ext uri="{FF2B5EF4-FFF2-40B4-BE49-F238E27FC236}">
                <a16:creationId xmlns:a16="http://schemas.microsoft.com/office/drawing/2014/main" xmlns="" id="{B64E90EE-F6DD-4735-A93E-F9C0A34BCCF8}"/>
              </a:ext>
            </a:extLst>
          </p:cNvPr>
          <p:cNvSpPr/>
          <p:nvPr/>
        </p:nvSpPr>
        <p:spPr>
          <a:xfrm>
            <a:off x="9004408" y="2414137"/>
            <a:ext cx="114300" cy="2075814"/>
          </a:xfrm>
          <a:custGeom>
            <a:avLst/>
            <a:gdLst/>
            <a:ahLst/>
            <a:cxnLst/>
            <a:rect l="l" t="t" r="r" b="b"/>
            <a:pathLst>
              <a:path w="114300" h="2075814">
                <a:moveTo>
                  <a:pt x="0" y="2075707"/>
                </a:moveTo>
                <a:lnTo>
                  <a:pt x="0" y="0"/>
                </a:lnTo>
                <a:lnTo>
                  <a:pt x="114300" y="0"/>
                </a:lnTo>
                <a:lnTo>
                  <a:pt x="114300" y="2075707"/>
                </a:lnTo>
                <a:lnTo>
                  <a:pt x="0" y="2075707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9">
            <a:extLst>
              <a:ext uri="{FF2B5EF4-FFF2-40B4-BE49-F238E27FC236}">
                <a16:creationId xmlns:a16="http://schemas.microsoft.com/office/drawing/2014/main" xmlns="" id="{5EEBF3DF-F4B8-4E65-A6F0-128ECB3A6A46}"/>
              </a:ext>
            </a:extLst>
          </p:cNvPr>
          <p:cNvSpPr/>
          <p:nvPr/>
        </p:nvSpPr>
        <p:spPr>
          <a:xfrm>
            <a:off x="9602107" y="2560792"/>
            <a:ext cx="114300" cy="1728470"/>
          </a:xfrm>
          <a:custGeom>
            <a:avLst/>
            <a:gdLst/>
            <a:ahLst/>
            <a:cxnLst/>
            <a:rect l="l" t="t" r="r" b="b"/>
            <a:pathLst>
              <a:path w="114300" h="1728470">
                <a:moveTo>
                  <a:pt x="0" y="17282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1728210"/>
                </a:lnTo>
                <a:lnTo>
                  <a:pt x="0" y="1728210"/>
                </a:lnTo>
                <a:close/>
              </a:path>
            </a:pathLst>
          </a:custGeom>
          <a:solidFill>
            <a:srgbClr val="62D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>
            <a:extLst>
              <a:ext uri="{FF2B5EF4-FFF2-40B4-BE49-F238E27FC236}">
                <a16:creationId xmlns:a16="http://schemas.microsoft.com/office/drawing/2014/main" xmlns="" id="{602EC2FD-0DAC-41AA-8B7E-A900F3D23F90}"/>
              </a:ext>
            </a:extLst>
          </p:cNvPr>
          <p:cNvSpPr/>
          <p:nvPr/>
        </p:nvSpPr>
        <p:spPr>
          <a:xfrm>
            <a:off x="10199806" y="2414136"/>
            <a:ext cx="114300" cy="2075814"/>
          </a:xfrm>
          <a:custGeom>
            <a:avLst/>
            <a:gdLst/>
            <a:ahLst/>
            <a:cxnLst/>
            <a:rect l="l" t="t" r="r" b="b"/>
            <a:pathLst>
              <a:path w="114300" h="2075814">
                <a:moveTo>
                  <a:pt x="0" y="2075708"/>
                </a:moveTo>
                <a:lnTo>
                  <a:pt x="0" y="0"/>
                </a:lnTo>
                <a:lnTo>
                  <a:pt x="114300" y="0"/>
                </a:lnTo>
                <a:lnTo>
                  <a:pt x="114300" y="2075708"/>
                </a:lnTo>
                <a:lnTo>
                  <a:pt x="0" y="2075708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>
            <a:extLst>
              <a:ext uri="{FF2B5EF4-FFF2-40B4-BE49-F238E27FC236}">
                <a16:creationId xmlns:a16="http://schemas.microsoft.com/office/drawing/2014/main" xmlns="" id="{25049183-0DCD-4921-8F07-A92ED6620E39}"/>
              </a:ext>
            </a:extLst>
          </p:cNvPr>
          <p:cNvSpPr/>
          <p:nvPr/>
        </p:nvSpPr>
        <p:spPr>
          <a:xfrm>
            <a:off x="10498653" y="2272229"/>
            <a:ext cx="114300" cy="2359660"/>
          </a:xfrm>
          <a:custGeom>
            <a:avLst/>
            <a:gdLst/>
            <a:ahLst/>
            <a:cxnLst/>
            <a:rect l="l" t="t" r="r" b="b"/>
            <a:pathLst>
              <a:path w="114300" h="2359660">
                <a:moveTo>
                  <a:pt x="0" y="2359524"/>
                </a:moveTo>
                <a:lnTo>
                  <a:pt x="0" y="0"/>
                </a:lnTo>
                <a:lnTo>
                  <a:pt x="114300" y="0"/>
                </a:lnTo>
                <a:lnTo>
                  <a:pt x="114300" y="2359524"/>
                </a:lnTo>
                <a:lnTo>
                  <a:pt x="0" y="235952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xmlns="" id="{3A1DA8A9-3FF7-4C69-AE75-09C3C744AD89}"/>
              </a:ext>
            </a:extLst>
          </p:cNvPr>
          <p:cNvSpPr/>
          <p:nvPr/>
        </p:nvSpPr>
        <p:spPr>
          <a:xfrm>
            <a:off x="10797503" y="2959489"/>
            <a:ext cx="114300" cy="985519"/>
          </a:xfrm>
          <a:custGeom>
            <a:avLst/>
            <a:gdLst/>
            <a:ahLst/>
            <a:cxnLst/>
            <a:rect l="l" t="t" r="r" b="b"/>
            <a:pathLst>
              <a:path w="114300" h="985520">
                <a:moveTo>
                  <a:pt x="0" y="985004"/>
                </a:moveTo>
                <a:lnTo>
                  <a:pt x="0" y="0"/>
                </a:lnTo>
                <a:lnTo>
                  <a:pt x="114300" y="0"/>
                </a:lnTo>
                <a:lnTo>
                  <a:pt x="114300" y="985004"/>
                </a:lnTo>
                <a:lnTo>
                  <a:pt x="0" y="985004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3">
            <a:extLst>
              <a:ext uri="{FF2B5EF4-FFF2-40B4-BE49-F238E27FC236}">
                <a16:creationId xmlns:a16="http://schemas.microsoft.com/office/drawing/2014/main" xmlns="" id="{6BC08790-5B82-4640-8DBF-EF3E0A2E6577}"/>
              </a:ext>
            </a:extLst>
          </p:cNvPr>
          <p:cNvSpPr/>
          <p:nvPr/>
        </p:nvSpPr>
        <p:spPr>
          <a:xfrm>
            <a:off x="11096351" y="3170032"/>
            <a:ext cx="114300" cy="564515"/>
          </a:xfrm>
          <a:custGeom>
            <a:avLst/>
            <a:gdLst/>
            <a:ahLst/>
            <a:cxnLst/>
            <a:rect l="l" t="t" r="r" b="b"/>
            <a:pathLst>
              <a:path w="114300" h="564514">
                <a:moveTo>
                  <a:pt x="0" y="563917"/>
                </a:moveTo>
                <a:lnTo>
                  <a:pt x="0" y="0"/>
                </a:lnTo>
                <a:lnTo>
                  <a:pt x="114300" y="0"/>
                </a:lnTo>
                <a:lnTo>
                  <a:pt x="114300" y="563917"/>
                </a:lnTo>
                <a:lnTo>
                  <a:pt x="0" y="563917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4">
            <a:extLst>
              <a:ext uri="{FF2B5EF4-FFF2-40B4-BE49-F238E27FC236}">
                <a16:creationId xmlns:a16="http://schemas.microsoft.com/office/drawing/2014/main" xmlns="" id="{F3FF0FAF-31DC-4E84-8BF4-A4147CA8A8E6}"/>
              </a:ext>
            </a:extLst>
          </p:cNvPr>
          <p:cNvSpPr/>
          <p:nvPr/>
        </p:nvSpPr>
        <p:spPr>
          <a:xfrm>
            <a:off x="11395201" y="3266683"/>
            <a:ext cx="114300" cy="370840"/>
          </a:xfrm>
          <a:custGeom>
            <a:avLst/>
            <a:gdLst/>
            <a:ahLst/>
            <a:cxnLst/>
            <a:rect l="l" t="t" r="r" b="b"/>
            <a:pathLst>
              <a:path w="114300" h="370839">
                <a:moveTo>
                  <a:pt x="0" y="37061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70615"/>
                </a:lnTo>
                <a:lnTo>
                  <a:pt x="0" y="370615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5">
            <a:extLst>
              <a:ext uri="{FF2B5EF4-FFF2-40B4-BE49-F238E27FC236}">
                <a16:creationId xmlns:a16="http://schemas.microsoft.com/office/drawing/2014/main" xmlns="" id="{43D8B09C-47F9-4DF5-91AA-ECA7C189DA4A}"/>
              </a:ext>
            </a:extLst>
          </p:cNvPr>
          <p:cNvSpPr/>
          <p:nvPr/>
        </p:nvSpPr>
        <p:spPr>
          <a:xfrm>
            <a:off x="636629" y="3266683"/>
            <a:ext cx="114300" cy="370840"/>
          </a:xfrm>
          <a:custGeom>
            <a:avLst/>
            <a:gdLst/>
            <a:ahLst/>
            <a:cxnLst/>
            <a:rect l="l" t="t" r="r" b="b"/>
            <a:pathLst>
              <a:path w="114300" h="370839">
                <a:moveTo>
                  <a:pt x="0" y="370615"/>
                </a:moveTo>
                <a:lnTo>
                  <a:pt x="0" y="0"/>
                </a:lnTo>
                <a:lnTo>
                  <a:pt x="114300" y="0"/>
                </a:lnTo>
                <a:lnTo>
                  <a:pt x="114300" y="370615"/>
                </a:lnTo>
                <a:lnTo>
                  <a:pt x="0" y="370615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그림 5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59D8C9D-45C8-4429-A755-02CBEE218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84" y="6313416"/>
            <a:ext cx="777599" cy="432000"/>
          </a:xfrm>
          <a:prstGeom prst="rect">
            <a:avLst/>
          </a:prstGeom>
        </p:spPr>
      </p:pic>
      <p:sp>
        <p:nvSpPr>
          <p:cNvPr id="58" name="object 8">
            <a:extLst>
              <a:ext uri="{FF2B5EF4-FFF2-40B4-BE49-F238E27FC236}">
                <a16:creationId xmlns:a16="http://schemas.microsoft.com/office/drawing/2014/main" xmlns="" id="{C395BA22-E5CE-4F93-8BC4-B86554ED9B67}"/>
              </a:ext>
            </a:extLst>
          </p:cNvPr>
          <p:cNvSpPr txBox="1"/>
          <p:nvPr/>
        </p:nvSpPr>
        <p:spPr>
          <a:xfrm>
            <a:off x="0" y="2673792"/>
            <a:ext cx="12204360" cy="11893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ts val="10010"/>
              </a:lnSpc>
            </a:pPr>
            <a:r>
              <a:rPr lang="en-US" sz="8000" spc="-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Design Investment Group</a:t>
            </a:r>
            <a:endParaRPr sz="8000" spc="-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</a:gra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18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F551573-43D8-4D75-9397-743919816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" y="106150"/>
            <a:ext cx="432655" cy="240364"/>
          </a:xfrm>
          <a:prstGeom prst="rect">
            <a:avLst/>
          </a:prstGeom>
        </p:spPr>
      </p:pic>
      <p:pic>
        <p:nvPicPr>
          <p:cNvPr id="22" name="그림 2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C69559A-1A9C-4DF0-B54F-205C0AEF4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" y="509275"/>
            <a:ext cx="432655" cy="240364"/>
          </a:xfrm>
          <a:prstGeom prst="rect">
            <a:avLst/>
          </a:prstGeom>
        </p:spPr>
      </p:pic>
      <p:pic>
        <p:nvPicPr>
          <p:cNvPr id="23" name="그림 2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BD47199-BCCE-4507-B03D-7CC7F1ADE5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" y="912400"/>
            <a:ext cx="432655" cy="240364"/>
          </a:xfrm>
          <a:prstGeom prst="rect">
            <a:avLst/>
          </a:prstGeom>
        </p:spPr>
      </p:pic>
      <p:pic>
        <p:nvPicPr>
          <p:cNvPr id="24" name="그림 2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290A7C0-7839-4A51-A0A2-B284844BA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" y="1315525"/>
            <a:ext cx="432655" cy="240364"/>
          </a:xfrm>
          <a:prstGeom prst="rect">
            <a:avLst/>
          </a:prstGeom>
        </p:spPr>
      </p:pic>
      <p:pic>
        <p:nvPicPr>
          <p:cNvPr id="25" name="그림 2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FAC4D0C-62CC-42B2-8819-13F13C017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" y="1718650"/>
            <a:ext cx="432655" cy="240364"/>
          </a:xfrm>
          <a:prstGeom prst="rect">
            <a:avLst/>
          </a:prstGeom>
        </p:spPr>
      </p:pic>
      <p:pic>
        <p:nvPicPr>
          <p:cNvPr id="26" name="그림 2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15D6AD5-C7E5-4A4D-B944-BD5D6BC76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" y="2121775"/>
            <a:ext cx="432655" cy="240364"/>
          </a:xfrm>
          <a:prstGeom prst="rect">
            <a:avLst/>
          </a:prstGeom>
        </p:spPr>
      </p:pic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0A10A40-3297-46E0-BB4B-40E6FD22C2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" y="2526275"/>
            <a:ext cx="432655" cy="240364"/>
          </a:xfrm>
          <a:prstGeom prst="rect">
            <a:avLst/>
          </a:prstGeom>
        </p:spPr>
      </p:pic>
      <p:pic>
        <p:nvPicPr>
          <p:cNvPr id="28" name="그림 2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90B5125-454A-40A9-B7F0-E560F7FC94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" y="2929400"/>
            <a:ext cx="432655" cy="240364"/>
          </a:xfrm>
          <a:prstGeom prst="rect">
            <a:avLst/>
          </a:prstGeom>
        </p:spPr>
      </p:pic>
      <p:pic>
        <p:nvPicPr>
          <p:cNvPr id="29" name="그림 2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80E5DE0-9324-409D-8A53-E33B76F021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" y="3332525"/>
            <a:ext cx="432655" cy="240364"/>
          </a:xfrm>
          <a:prstGeom prst="rect">
            <a:avLst/>
          </a:prstGeom>
        </p:spPr>
      </p:pic>
      <p:pic>
        <p:nvPicPr>
          <p:cNvPr id="30" name="그림 2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9C64C82-64BF-4B4C-80E7-8361FA0573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" y="3735650"/>
            <a:ext cx="432655" cy="240364"/>
          </a:xfrm>
          <a:prstGeom prst="rect">
            <a:avLst/>
          </a:prstGeom>
        </p:spPr>
      </p:pic>
      <p:pic>
        <p:nvPicPr>
          <p:cNvPr id="31" name="그림 3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CE3E769-6607-484C-8BFC-C1E24BE4EB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" y="4138775"/>
            <a:ext cx="432655" cy="240364"/>
          </a:xfrm>
          <a:prstGeom prst="rect">
            <a:avLst/>
          </a:prstGeom>
        </p:spPr>
      </p:pic>
      <p:pic>
        <p:nvPicPr>
          <p:cNvPr id="32" name="그림 3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5FBD24D-9A2F-41F2-BE2F-687007E288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5" y="4541900"/>
            <a:ext cx="432655" cy="240364"/>
          </a:xfrm>
          <a:prstGeom prst="rect">
            <a:avLst/>
          </a:prstGeom>
        </p:spPr>
      </p:pic>
      <p:pic>
        <p:nvPicPr>
          <p:cNvPr id="33" name="그림 3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386E785-70BA-4A40-81BA-683F9F85DB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5" y="4945025"/>
            <a:ext cx="432655" cy="240364"/>
          </a:xfrm>
          <a:prstGeom prst="rect">
            <a:avLst/>
          </a:prstGeom>
        </p:spPr>
      </p:pic>
      <p:pic>
        <p:nvPicPr>
          <p:cNvPr id="34" name="그림 3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F0478AC-5FBA-4AAF-9CEA-BCF50C414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4" y="5348150"/>
            <a:ext cx="432655" cy="240364"/>
          </a:xfrm>
          <a:prstGeom prst="rect">
            <a:avLst/>
          </a:prstGeom>
        </p:spPr>
      </p:pic>
      <p:pic>
        <p:nvPicPr>
          <p:cNvPr id="35" name="그림 3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57BAF52-AF46-4FF9-9EF6-496F4AC180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4" y="5751275"/>
            <a:ext cx="432655" cy="240364"/>
          </a:xfrm>
          <a:prstGeom prst="rect">
            <a:avLst/>
          </a:prstGeom>
        </p:spPr>
      </p:pic>
      <p:pic>
        <p:nvPicPr>
          <p:cNvPr id="36" name="그림 3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9B3F776-093E-4C9D-823A-E004948E2B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4" y="6154400"/>
            <a:ext cx="432655" cy="240364"/>
          </a:xfrm>
          <a:prstGeom prst="rect">
            <a:avLst/>
          </a:prstGeom>
        </p:spPr>
      </p:pic>
      <p:pic>
        <p:nvPicPr>
          <p:cNvPr id="38" name="그림 3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FD65EDB-E820-4BED-BB14-760B58ABDA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8" y="106150"/>
            <a:ext cx="432655" cy="240364"/>
          </a:xfrm>
          <a:prstGeom prst="rect">
            <a:avLst/>
          </a:prstGeom>
        </p:spPr>
      </p:pic>
      <p:pic>
        <p:nvPicPr>
          <p:cNvPr id="39" name="그림 3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3F1F69F-C7A7-45B9-B141-92782C7C0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8" y="509275"/>
            <a:ext cx="432655" cy="240364"/>
          </a:xfrm>
          <a:prstGeom prst="rect">
            <a:avLst/>
          </a:prstGeom>
        </p:spPr>
      </p:pic>
      <p:pic>
        <p:nvPicPr>
          <p:cNvPr id="40" name="그림 3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9D08849-D38E-4ADB-92EF-047C0691D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7" y="912400"/>
            <a:ext cx="432655" cy="240364"/>
          </a:xfrm>
          <a:prstGeom prst="rect">
            <a:avLst/>
          </a:prstGeom>
        </p:spPr>
      </p:pic>
      <p:pic>
        <p:nvPicPr>
          <p:cNvPr id="41" name="그림 4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EF3F715-4C93-46A9-B2FE-3E4D996E9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7" y="1315525"/>
            <a:ext cx="432655" cy="240364"/>
          </a:xfrm>
          <a:prstGeom prst="rect">
            <a:avLst/>
          </a:prstGeom>
        </p:spPr>
      </p:pic>
      <p:pic>
        <p:nvPicPr>
          <p:cNvPr id="42" name="그림 4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CD3D0CE-B1FF-4EB7-91DE-19F5E5C0AB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7" y="1718650"/>
            <a:ext cx="432655" cy="240364"/>
          </a:xfrm>
          <a:prstGeom prst="rect">
            <a:avLst/>
          </a:prstGeom>
        </p:spPr>
      </p:pic>
      <p:pic>
        <p:nvPicPr>
          <p:cNvPr id="43" name="그림 4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83E048C-EC61-44F2-B158-65E80E8C58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6" y="2121775"/>
            <a:ext cx="432655" cy="240364"/>
          </a:xfrm>
          <a:prstGeom prst="rect">
            <a:avLst/>
          </a:prstGeom>
        </p:spPr>
      </p:pic>
      <p:pic>
        <p:nvPicPr>
          <p:cNvPr id="44" name="그림 4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18D5DA7-B4A9-437B-8306-E056FD5E5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6" y="2526275"/>
            <a:ext cx="432655" cy="240364"/>
          </a:xfrm>
          <a:prstGeom prst="rect">
            <a:avLst/>
          </a:prstGeom>
        </p:spPr>
      </p:pic>
      <p:pic>
        <p:nvPicPr>
          <p:cNvPr id="45" name="그림 4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11F4592-C78E-48A2-BEAE-E649AD356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6" y="2929400"/>
            <a:ext cx="432655" cy="240364"/>
          </a:xfrm>
          <a:prstGeom prst="rect">
            <a:avLst/>
          </a:prstGeom>
        </p:spPr>
      </p:pic>
      <p:pic>
        <p:nvPicPr>
          <p:cNvPr id="46" name="그림 4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D156AAD-27AB-424B-B74E-62E768374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5" y="3332525"/>
            <a:ext cx="432655" cy="240364"/>
          </a:xfrm>
          <a:prstGeom prst="rect">
            <a:avLst/>
          </a:prstGeom>
        </p:spPr>
      </p:pic>
      <p:pic>
        <p:nvPicPr>
          <p:cNvPr id="47" name="그림 4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07A2BE9-C370-45B6-A1D1-DED23C3BD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5" y="3735650"/>
            <a:ext cx="432655" cy="240364"/>
          </a:xfrm>
          <a:prstGeom prst="rect">
            <a:avLst/>
          </a:prstGeom>
        </p:spPr>
      </p:pic>
      <p:pic>
        <p:nvPicPr>
          <p:cNvPr id="48" name="그림 4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1151DD9-86A9-470E-BF50-F0763E2DF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5" y="4138775"/>
            <a:ext cx="432655" cy="240364"/>
          </a:xfrm>
          <a:prstGeom prst="rect">
            <a:avLst/>
          </a:prstGeom>
        </p:spPr>
      </p:pic>
      <p:pic>
        <p:nvPicPr>
          <p:cNvPr id="49" name="그림 4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E18408F-FCDC-458C-9A5B-840919F666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4" y="4541900"/>
            <a:ext cx="432655" cy="240364"/>
          </a:xfrm>
          <a:prstGeom prst="rect">
            <a:avLst/>
          </a:prstGeom>
        </p:spPr>
      </p:pic>
      <p:pic>
        <p:nvPicPr>
          <p:cNvPr id="50" name="그림 4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B9A9DEA-7DC8-491F-9DF5-DA43AB0AE3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4" y="4945025"/>
            <a:ext cx="432655" cy="240364"/>
          </a:xfrm>
          <a:prstGeom prst="rect">
            <a:avLst/>
          </a:prstGeom>
        </p:spPr>
      </p:pic>
      <p:pic>
        <p:nvPicPr>
          <p:cNvPr id="51" name="그림 5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47F7699-D2F2-42AC-ACA9-79EEF443A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3" y="5348150"/>
            <a:ext cx="432655" cy="240364"/>
          </a:xfrm>
          <a:prstGeom prst="rect">
            <a:avLst/>
          </a:prstGeom>
        </p:spPr>
      </p:pic>
      <p:pic>
        <p:nvPicPr>
          <p:cNvPr id="52" name="그림 5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E5F79B8-F7F2-4863-9BB2-28370C5246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3" y="5751275"/>
            <a:ext cx="432655" cy="240364"/>
          </a:xfrm>
          <a:prstGeom prst="rect">
            <a:avLst/>
          </a:prstGeom>
        </p:spPr>
      </p:pic>
      <p:pic>
        <p:nvPicPr>
          <p:cNvPr id="53" name="그림 5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FD00B99-1EF8-4981-8995-CF6AD6A7B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3" y="6154400"/>
            <a:ext cx="432655" cy="240364"/>
          </a:xfrm>
          <a:prstGeom prst="rect">
            <a:avLst/>
          </a:prstGeom>
        </p:spPr>
      </p:pic>
      <p:pic>
        <p:nvPicPr>
          <p:cNvPr id="54" name="그림 5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1C0CD74-16C7-42DC-8BDA-96F01A4DDF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8" y="106150"/>
            <a:ext cx="432655" cy="240364"/>
          </a:xfrm>
          <a:prstGeom prst="rect">
            <a:avLst/>
          </a:prstGeom>
        </p:spPr>
      </p:pic>
      <p:pic>
        <p:nvPicPr>
          <p:cNvPr id="55" name="그림 5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5A05CF9-E5A9-46A6-8AD6-5A4CC18AC6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8" y="509275"/>
            <a:ext cx="432655" cy="240364"/>
          </a:xfrm>
          <a:prstGeom prst="rect">
            <a:avLst/>
          </a:prstGeom>
        </p:spPr>
      </p:pic>
      <p:pic>
        <p:nvPicPr>
          <p:cNvPr id="56" name="그림 5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D691B02-4715-4803-8869-4EE6378F3C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7" y="912400"/>
            <a:ext cx="432655" cy="240364"/>
          </a:xfrm>
          <a:prstGeom prst="rect">
            <a:avLst/>
          </a:prstGeom>
        </p:spPr>
      </p:pic>
      <p:pic>
        <p:nvPicPr>
          <p:cNvPr id="57" name="그림 5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12AABAC-C1F6-4750-8D89-E5E3FAE44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7" y="1315525"/>
            <a:ext cx="432655" cy="240364"/>
          </a:xfrm>
          <a:prstGeom prst="rect">
            <a:avLst/>
          </a:prstGeom>
        </p:spPr>
      </p:pic>
      <p:pic>
        <p:nvPicPr>
          <p:cNvPr id="58" name="그림 5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D84FB59-F15A-4E56-876F-6465F6749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7" y="1718650"/>
            <a:ext cx="432655" cy="240364"/>
          </a:xfrm>
          <a:prstGeom prst="rect">
            <a:avLst/>
          </a:prstGeom>
        </p:spPr>
      </p:pic>
      <p:pic>
        <p:nvPicPr>
          <p:cNvPr id="59" name="그림 5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6858405-B591-4076-ACF1-77E6729FD8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6" y="2121775"/>
            <a:ext cx="432655" cy="240364"/>
          </a:xfrm>
          <a:prstGeom prst="rect">
            <a:avLst/>
          </a:prstGeom>
        </p:spPr>
      </p:pic>
      <p:pic>
        <p:nvPicPr>
          <p:cNvPr id="60" name="그림 5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B223524-297F-48F8-A678-227484CBFF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6" y="2526275"/>
            <a:ext cx="432655" cy="240364"/>
          </a:xfrm>
          <a:prstGeom prst="rect">
            <a:avLst/>
          </a:prstGeom>
        </p:spPr>
      </p:pic>
      <p:pic>
        <p:nvPicPr>
          <p:cNvPr id="61" name="그림 6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53DBDBD-ABE6-4E2E-8CA0-0C146A3D1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6" y="2929400"/>
            <a:ext cx="432655" cy="240364"/>
          </a:xfrm>
          <a:prstGeom prst="rect">
            <a:avLst/>
          </a:prstGeom>
        </p:spPr>
      </p:pic>
      <p:pic>
        <p:nvPicPr>
          <p:cNvPr id="62" name="그림 6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C6C1E56-145E-4094-B54A-CBABC4F7A5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5" y="3332525"/>
            <a:ext cx="432655" cy="240364"/>
          </a:xfrm>
          <a:prstGeom prst="rect">
            <a:avLst/>
          </a:prstGeom>
        </p:spPr>
      </p:pic>
      <p:pic>
        <p:nvPicPr>
          <p:cNvPr id="63" name="그림 6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388450C-C3E5-4A9E-B5D8-0352ADE514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5" y="3735650"/>
            <a:ext cx="432655" cy="240364"/>
          </a:xfrm>
          <a:prstGeom prst="rect">
            <a:avLst/>
          </a:prstGeom>
        </p:spPr>
      </p:pic>
      <p:pic>
        <p:nvPicPr>
          <p:cNvPr id="64" name="그림 6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05ECD01-3F6A-4680-96F9-BE08E518FB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5" y="4138775"/>
            <a:ext cx="432655" cy="240364"/>
          </a:xfrm>
          <a:prstGeom prst="rect">
            <a:avLst/>
          </a:prstGeom>
        </p:spPr>
      </p:pic>
      <p:pic>
        <p:nvPicPr>
          <p:cNvPr id="65" name="그림 6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10C23CA-8338-437D-B1E0-ED3131ADE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4" y="4541900"/>
            <a:ext cx="432655" cy="240364"/>
          </a:xfrm>
          <a:prstGeom prst="rect">
            <a:avLst/>
          </a:prstGeom>
        </p:spPr>
      </p:pic>
      <p:pic>
        <p:nvPicPr>
          <p:cNvPr id="66" name="그림 6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234AF2B-7413-4788-AABD-3848A2D392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4" y="4945025"/>
            <a:ext cx="432655" cy="240364"/>
          </a:xfrm>
          <a:prstGeom prst="rect">
            <a:avLst/>
          </a:prstGeom>
        </p:spPr>
      </p:pic>
      <p:pic>
        <p:nvPicPr>
          <p:cNvPr id="67" name="그림 6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BD49170-5A53-4895-8E99-9AC02FA6C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3" y="5348150"/>
            <a:ext cx="432655" cy="240364"/>
          </a:xfrm>
          <a:prstGeom prst="rect">
            <a:avLst/>
          </a:prstGeom>
        </p:spPr>
      </p:pic>
      <p:pic>
        <p:nvPicPr>
          <p:cNvPr id="68" name="그림 6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489748B-5482-4ACC-A666-00CF22395D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3" y="5751275"/>
            <a:ext cx="432655" cy="240364"/>
          </a:xfrm>
          <a:prstGeom prst="rect">
            <a:avLst/>
          </a:prstGeom>
        </p:spPr>
      </p:pic>
      <p:pic>
        <p:nvPicPr>
          <p:cNvPr id="69" name="그림 6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2235545-3B99-4BC7-B923-C6DFFA0706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3" y="6154400"/>
            <a:ext cx="432655" cy="240364"/>
          </a:xfrm>
          <a:prstGeom prst="rect">
            <a:avLst/>
          </a:prstGeom>
        </p:spPr>
      </p:pic>
      <p:pic>
        <p:nvPicPr>
          <p:cNvPr id="70" name="그림 6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4DBF4E1-4AC1-4DA8-97CB-D3B791091A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7" y="106150"/>
            <a:ext cx="432655" cy="240364"/>
          </a:xfrm>
          <a:prstGeom prst="rect">
            <a:avLst/>
          </a:prstGeom>
        </p:spPr>
      </p:pic>
      <p:pic>
        <p:nvPicPr>
          <p:cNvPr id="71" name="그림 7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3434ADA-EA47-4D7D-AD92-B3E86771BA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7" y="509275"/>
            <a:ext cx="432655" cy="240364"/>
          </a:xfrm>
          <a:prstGeom prst="rect">
            <a:avLst/>
          </a:prstGeom>
        </p:spPr>
      </p:pic>
      <p:pic>
        <p:nvPicPr>
          <p:cNvPr id="72" name="그림 7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AEDB959-3949-4083-B6BF-1420F08D11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6" y="912400"/>
            <a:ext cx="432655" cy="240364"/>
          </a:xfrm>
          <a:prstGeom prst="rect">
            <a:avLst/>
          </a:prstGeom>
        </p:spPr>
      </p:pic>
      <p:pic>
        <p:nvPicPr>
          <p:cNvPr id="73" name="그림 7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10E235B-DDCB-4A4B-B9C8-B238E6969B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6" y="1315525"/>
            <a:ext cx="432655" cy="240364"/>
          </a:xfrm>
          <a:prstGeom prst="rect">
            <a:avLst/>
          </a:prstGeom>
        </p:spPr>
      </p:pic>
      <p:pic>
        <p:nvPicPr>
          <p:cNvPr id="74" name="그림 7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C6F2183-1E8B-4808-A763-E2CE50BA4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6" y="1718650"/>
            <a:ext cx="432655" cy="240364"/>
          </a:xfrm>
          <a:prstGeom prst="rect">
            <a:avLst/>
          </a:prstGeom>
        </p:spPr>
      </p:pic>
      <p:pic>
        <p:nvPicPr>
          <p:cNvPr id="75" name="그림 7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D012661-57AE-43DB-A118-1AD541057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5" y="2121775"/>
            <a:ext cx="432655" cy="240364"/>
          </a:xfrm>
          <a:prstGeom prst="rect">
            <a:avLst/>
          </a:prstGeom>
        </p:spPr>
      </p:pic>
      <p:pic>
        <p:nvPicPr>
          <p:cNvPr id="76" name="그림 7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D4A2F13-FFA8-4BBE-8789-BBA4171B26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5" y="2526275"/>
            <a:ext cx="432655" cy="240364"/>
          </a:xfrm>
          <a:prstGeom prst="rect">
            <a:avLst/>
          </a:prstGeom>
        </p:spPr>
      </p:pic>
      <p:pic>
        <p:nvPicPr>
          <p:cNvPr id="77" name="그림 7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B4B04B5-A586-4924-A784-1C43521B5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5" y="2929400"/>
            <a:ext cx="432655" cy="240364"/>
          </a:xfrm>
          <a:prstGeom prst="rect">
            <a:avLst/>
          </a:prstGeom>
        </p:spPr>
      </p:pic>
      <p:pic>
        <p:nvPicPr>
          <p:cNvPr id="78" name="그림 7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14EE6F0-5DA5-410B-97B2-E0FFE7F6B6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4" y="3332525"/>
            <a:ext cx="432655" cy="240364"/>
          </a:xfrm>
          <a:prstGeom prst="rect">
            <a:avLst/>
          </a:prstGeom>
        </p:spPr>
      </p:pic>
      <p:pic>
        <p:nvPicPr>
          <p:cNvPr id="79" name="그림 7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9DCE301-959A-45FB-A7FD-2C802177A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4" y="3735650"/>
            <a:ext cx="432655" cy="240364"/>
          </a:xfrm>
          <a:prstGeom prst="rect">
            <a:avLst/>
          </a:prstGeom>
        </p:spPr>
      </p:pic>
      <p:pic>
        <p:nvPicPr>
          <p:cNvPr id="80" name="그림 7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828B657-2855-462B-A3AD-53F75FB26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4" y="4138775"/>
            <a:ext cx="432655" cy="240364"/>
          </a:xfrm>
          <a:prstGeom prst="rect">
            <a:avLst/>
          </a:prstGeom>
        </p:spPr>
      </p:pic>
      <p:pic>
        <p:nvPicPr>
          <p:cNvPr id="81" name="그림 8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C79A015-611F-455D-BAA4-1947E9E82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3" y="4541900"/>
            <a:ext cx="432655" cy="240364"/>
          </a:xfrm>
          <a:prstGeom prst="rect">
            <a:avLst/>
          </a:prstGeom>
        </p:spPr>
      </p:pic>
      <p:pic>
        <p:nvPicPr>
          <p:cNvPr id="82" name="그림 8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05444D2-CF28-43A6-A820-41CDDDB4A1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3" y="4945025"/>
            <a:ext cx="432655" cy="240364"/>
          </a:xfrm>
          <a:prstGeom prst="rect">
            <a:avLst/>
          </a:prstGeom>
        </p:spPr>
      </p:pic>
      <p:pic>
        <p:nvPicPr>
          <p:cNvPr id="83" name="그림 8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A2AAE77-902C-4E41-BDA4-2E1CC42A1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2" y="5348150"/>
            <a:ext cx="432655" cy="240364"/>
          </a:xfrm>
          <a:prstGeom prst="rect">
            <a:avLst/>
          </a:prstGeom>
        </p:spPr>
      </p:pic>
      <p:pic>
        <p:nvPicPr>
          <p:cNvPr id="84" name="그림 8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89E68E9-5558-46F5-9EE0-8313A9CF0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2" y="5751275"/>
            <a:ext cx="432655" cy="240364"/>
          </a:xfrm>
          <a:prstGeom prst="rect">
            <a:avLst/>
          </a:prstGeom>
        </p:spPr>
      </p:pic>
      <p:pic>
        <p:nvPicPr>
          <p:cNvPr id="85" name="그림 8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9F9E4AC-92DE-4A1C-888F-BF43D2201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2" y="6154400"/>
            <a:ext cx="432655" cy="240364"/>
          </a:xfrm>
          <a:prstGeom prst="rect">
            <a:avLst/>
          </a:prstGeom>
        </p:spPr>
      </p:pic>
      <p:pic>
        <p:nvPicPr>
          <p:cNvPr id="86" name="그림 8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D2E3E0A-C496-4C01-B75E-241F6AC61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30" y="106150"/>
            <a:ext cx="432655" cy="240364"/>
          </a:xfrm>
          <a:prstGeom prst="rect">
            <a:avLst/>
          </a:prstGeom>
        </p:spPr>
      </p:pic>
      <p:pic>
        <p:nvPicPr>
          <p:cNvPr id="87" name="그림 8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7B79D45-451E-47B3-9CE8-5F2EBA56CE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30" y="509275"/>
            <a:ext cx="432655" cy="240364"/>
          </a:xfrm>
          <a:prstGeom prst="rect">
            <a:avLst/>
          </a:prstGeom>
        </p:spPr>
      </p:pic>
      <p:pic>
        <p:nvPicPr>
          <p:cNvPr id="88" name="그림 8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5795FB9-3C4C-4D21-A756-7EBF1F1650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9" y="912400"/>
            <a:ext cx="432655" cy="240364"/>
          </a:xfrm>
          <a:prstGeom prst="rect">
            <a:avLst/>
          </a:prstGeom>
        </p:spPr>
      </p:pic>
      <p:pic>
        <p:nvPicPr>
          <p:cNvPr id="89" name="그림 8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66B83AA-F772-4170-96E6-454ED073B3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9" y="1315525"/>
            <a:ext cx="432655" cy="240364"/>
          </a:xfrm>
          <a:prstGeom prst="rect">
            <a:avLst/>
          </a:prstGeom>
        </p:spPr>
      </p:pic>
      <p:pic>
        <p:nvPicPr>
          <p:cNvPr id="90" name="그림 8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D92DF27-A498-41AF-A2B5-7A5E72ED83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9" y="1718650"/>
            <a:ext cx="432655" cy="240364"/>
          </a:xfrm>
          <a:prstGeom prst="rect">
            <a:avLst/>
          </a:prstGeom>
        </p:spPr>
      </p:pic>
      <p:pic>
        <p:nvPicPr>
          <p:cNvPr id="91" name="그림 9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6FDBAB7-9418-47B2-B2B0-404A9C112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8" y="2121775"/>
            <a:ext cx="432655" cy="240364"/>
          </a:xfrm>
          <a:prstGeom prst="rect">
            <a:avLst/>
          </a:prstGeom>
        </p:spPr>
      </p:pic>
      <p:pic>
        <p:nvPicPr>
          <p:cNvPr id="92" name="그림 9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4E14A99-6897-443A-9423-6CAF63BD88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8" y="2526275"/>
            <a:ext cx="432655" cy="240364"/>
          </a:xfrm>
          <a:prstGeom prst="rect">
            <a:avLst/>
          </a:prstGeom>
        </p:spPr>
      </p:pic>
      <p:pic>
        <p:nvPicPr>
          <p:cNvPr id="93" name="그림 9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BC3C0F7-864D-4385-B1C1-788DCADF6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8" y="2929400"/>
            <a:ext cx="432655" cy="240364"/>
          </a:xfrm>
          <a:prstGeom prst="rect">
            <a:avLst/>
          </a:prstGeom>
        </p:spPr>
      </p:pic>
      <p:pic>
        <p:nvPicPr>
          <p:cNvPr id="94" name="그림 9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237B7C2-592B-4B39-A1D3-025637A8D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7" y="3332525"/>
            <a:ext cx="432655" cy="240364"/>
          </a:xfrm>
          <a:prstGeom prst="rect">
            <a:avLst/>
          </a:prstGeom>
        </p:spPr>
      </p:pic>
      <p:pic>
        <p:nvPicPr>
          <p:cNvPr id="95" name="그림 9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A77A10-D2C7-4F5C-8D70-AE2680B0C6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7" y="3735650"/>
            <a:ext cx="432655" cy="240364"/>
          </a:xfrm>
          <a:prstGeom prst="rect">
            <a:avLst/>
          </a:prstGeom>
        </p:spPr>
      </p:pic>
      <p:pic>
        <p:nvPicPr>
          <p:cNvPr id="96" name="그림 9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E91C0C9-57D7-4E59-A268-7799174C9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7" y="4138775"/>
            <a:ext cx="432655" cy="240364"/>
          </a:xfrm>
          <a:prstGeom prst="rect">
            <a:avLst/>
          </a:prstGeom>
        </p:spPr>
      </p:pic>
      <p:pic>
        <p:nvPicPr>
          <p:cNvPr id="97" name="그림 9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A7A8DE4-557E-43BD-8BA3-5F671ED287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6" y="4541900"/>
            <a:ext cx="432655" cy="240364"/>
          </a:xfrm>
          <a:prstGeom prst="rect">
            <a:avLst/>
          </a:prstGeom>
        </p:spPr>
      </p:pic>
      <p:pic>
        <p:nvPicPr>
          <p:cNvPr id="98" name="그림 9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C15A627-544A-4DBC-A9B7-925431499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6" y="4945025"/>
            <a:ext cx="432655" cy="240364"/>
          </a:xfrm>
          <a:prstGeom prst="rect">
            <a:avLst/>
          </a:prstGeom>
        </p:spPr>
      </p:pic>
      <p:pic>
        <p:nvPicPr>
          <p:cNvPr id="99" name="그림 9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CE61912-FE20-401D-B204-8DFD242398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5" y="5348150"/>
            <a:ext cx="432655" cy="240364"/>
          </a:xfrm>
          <a:prstGeom prst="rect">
            <a:avLst/>
          </a:prstGeom>
        </p:spPr>
      </p:pic>
      <p:pic>
        <p:nvPicPr>
          <p:cNvPr id="100" name="그림 9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EB75FD2-C878-441E-BE82-66E72C2857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5" y="5751275"/>
            <a:ext cx="432655" cy="240364"/>
          </a:xfrm>
          <a:prstGeom prst="rect">
            <a:avLst/>
          </a:prstGeom>
        </p:spPr>
      </p:pic>
      <p:pic>
        <p:nvPicPr>
          <p:cNvPr id="101" name="그림 10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6F7F1D1-7AA2-44F8-AB98-897A6C8446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5" y="6154400"/>
            <a:ext cx="432655" cy="240364"/>
          </a:xfrm>
          <a:prstGeom prst="rect">
            <a:avLst/>
          </a:prstGeom>
        </p:spPr>
      </p:pic>
      <p:pic>
        <p:nvPicPr>
          <p:cNvPr id="102" name="그림 10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D815BAC-6E95-4189-A249-656F05A12F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9" y="106150"/>
            <a:ext cx="432655" cy="240364"/>
          </a:xfrm>
          <a:prstGeom prst="rect">
            <a:avLst/>
          </a:prstGeom>
        </p:spPr>
      </p:pic>
      <p:pic>
        <p:nvPicPr>
          <p:cNvPr id="103" name="그림 10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D25888C-E11C-4EBF-9699-CE35676B27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9" y="509275"/>
            <a:ext cx="432655" cy="240364"/>
          </a:xfrm>
          <a:prstGeom prst="rect">
            <a:avLst/>
          </a:prstGeom>
        </p:spPr>
      </p:pic>
      <p:pic>
        <p:nvPicPr>
          <p:cNvPr id="104" name="그림 10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AEC4D7D-C93D-4D88-8C16-9618829CD3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8" y="912400"/>
            <a:ext cx="432655" cy="240364"/>
          </a:xfrm>
          <a:prstGeom prst="rect">
            <a:avLst/>
          </a:prstGeom>
        </p:spPr>
      </p:pic>
      <p:pic>
        <p:nvPicPr>
          <p:cNvPr id="105" name="그림 10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9830140-7EE7-4DBB-B38F-5F208323D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8" y="1315525"/>
            <a:ext cx="432655" cy="240364"/>
          </a:xfrm>
          <a:prstGeom prst="rect">
            <a:avLst/>
          </a:prstGeom>
        </p:spPr>
      </p:pic>
      <p:pic>
        <p:nvPicPr>
          <p:cNvPr id="106" name="그림 10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25502AA-CDEF-40C1-BCB9-0417BBB773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8" y="1718650"/>
            <a:ext cx="432655" cy="240364"/>
          </a:xfrm>
          <a:prstGeom prst="rect">
            <a:avLst/>
          </a:prstGeom>
        </p:spPr>
      </p:pic>
      <p:pic>
        <p:nvPicPr>
          <p:cNvPr id="107" name="그림 10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5B848F8-8DDA-4805-A5FE-29B4688DFC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7" y="2121775"/>
            <a:ext cx="432655" cy="240364"/>
          </a:xfrm>
          <a:prstGeom prst="rect">
            <a:avLst/>
          </a:prstGeom>
        </p:spPr>
      </p:pic>
      <p:pic>
        <p:nvPicPr>
          <p:cNvPr id="108" name="그림 10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16EC774-3400-4C13-9A73-D65E0D067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7" y="2526275"/>
            <a:ext cx="432655" cy="240364"/>
          </a:xfrm>
          <a:prstGeom prst="rect">
            <a:avLst/>
          </a:prstGeom>
        </p:spPr>
      </p:pic>
      <p:pic>
        <p:nvPicPr>
          <p:cNvPr id="109" name="그림 10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706FD8F-B512-4892-9927-5515CA8B6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7" y="2929400"/>
            <a:ext cx="432655" cy="240364"/>
          </a:xfrm>
          <a:prstGeom prst="rect">
            <a:avLst/>
          </a:prstGeom>
        </p:spPr>
      </p:pic>
      <p:pic>
        <p:nvPicPr>
          <p:cNvPr id="110" name="그림 10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F58E290-1758-4790-AD9E-D95786AAC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6" y="3332525"/>
            <a:ext cx="432655" cy="240364"/>
          </a:xfrm>
          <a:prstGeom prst="rect">
            <a:avLst/>
          </a:prstGeom>
        </p:spPr>
      </p:pic>
      <p:pic>
        <p:nvPicPr>
          <p:cNvPr id="111" name="그림 11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A0855BD-8000-470B-8D7F-632D04A4E5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6" y="3735650"/>
            <a:ext cx="432655" cy="240364"/>
          </a:xfrm>
          <a:prstGeom prst="rect">
            <a:avLst/>
          </a:prstGeom>
        </p:spPr>
      </p:pic>
      <p:pic>
        <p:nvPicPr>
          <p:cNvPr id="112" name="그림 11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646F5AC-E6E6-4A00-8898-6E1B9CFD43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6" y="4138775"/>
            <a:ext cx="432655" cy="240364"/>
          </a:xfrm>
          <a:prstGeom prst="rect">
            <a:avLst/>
          </a:prstGeom>
        </p:spPr>
      </p:pic>
      <p:pic>
        <p:nvPicPr>
          <p:cNvPr id="113" name="그림 11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AF8391F-9B13-4B9D-99E5-0604B7609E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5" y="4541900"/>
            <a:ext cx="432655" cy="240364"/>
          </a:xfrm>
          <a:prstGeom prst="rect">
            <a:avLst/>
          </a:prstGeom>
        </p:spPr>
      </p:pic>
      <p:pic>
        <p:nvPicPr>
          <p:cNvPr id="114" name="그림 11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C675234-E04A-472E-B59B-A90B204F2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5" y="4945025"/>
            <a:ext cx="432655" cy="240364"/>
          </a:xfrm>
          <a:prstGeom prst="rect">
            <a:avLst/>
          </a:prstGeom>
        </p:spPr>
      </p:pic>
      <p:pic>
        <p:nvPicPr>
          <p:cNvPr id="115" name="그림 11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2DE1B0C-C093-4FBE-92C0-5386EAF67B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4" y="5348150"/>
            <a:ext cx="432655" cy="240364"/>
          </a:xfrm>
          <a:prstGeom prst="rect">
            <a:avLst/>
          </a:prstGeom>
        </p:spPr>
      </p:pic>
      <p:pic>
        <p:nvPicPr>
          <p:cNvPr id="116" name="그림 11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54BEED0-2EE8-4D3C-9B9F-077EDFA0ED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4" y="5751275"/>
            <a:ext cx="432655" cy="240364"/>
          </a:xfrm>
          <a:prstGeom prst="rect">
            <a:avLst/>
          </a:prstGeom>
        </p:spPr>
      </p:pic>
      <p:pic>
        <p:nvPicPr>
          <p:cNvPr id="117" name="그림 11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3F27C92-E39A-48C1-932A-54DFDF4B66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4" y="6154400"/>
            <a:ext cx="432655" cy="240364"/>
          </a:xfrm>
          <a:prstGeom prst="rect">
            <a:avLst/>
          </a:prstGeom>
        </p:spPr>
      </p:pic>
      <p:pic>
        <p:nvPicPr>
          <p:cNvPr id="118" name="그림 11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ABEF7F7-6D11-4828-83AC-67FE8C267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60" y="106150"/>
            <a:ext cx="432655" cy="240364"/>
          </a:xfrm>
          <a:prstGeom prst="rect">
            <a:avLst/>
          </a:prstGeom>
        </p:spPr>
      </p:pic>
      <p:pic>
        <p:nvPicPr>
          <p:cNvPr id="119" name="그림 11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CECBC9E-E089-4F61-9B56-2BF61375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60" y="509275"/>
            <a:ext cx="432655" cy="240364"/>
          </a:xfrm>
          <a:prstGeom prst="rect">
            <a:avLst/>
          </a:prstGeom>
        </p:spPr>
      </p:pic>
      <p:pic>
        <p:nvPicPr>
          <p:cNvPr id="120" name="그림 11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0D2A692-5049-4306-94BD-DFCE643652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9" y="912400"/>
            <a:ext cx="432655" cy="240364"/>
          </a:xfrm>
          <a:prstGeom prst="rect">
            <a:avLst/>
          </a:prstGeom>
        </p:spPr>
      </p:pic>
      <p:pic>
        <p:nvPicPr>
          <p:cNvPr id="121" name="그림 12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0C96527-D0A6-4A89-9C2B-610F8726B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9" y="1315525"/>
            <a:ext cx="432655" cy="240364"/>
          </a:xfrm>
          <a:prstGeom prst="rect">
            <a:avLst/>
          </a:prstGeom>
        </p:spPr>
      </p:pic>
      <p:pic>
        <p:nvPicPr>
          <p:cNvPr id="122" name="그림 12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49A669E-345C-4EF9-9C88-AC6B53A4CC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9" y="1718650"/>
            <a:ext cx="432655" cy="240364"/>
          </a:xfrm>
          <a:prstGeom prst="rect">
            <a:avLst/>
          </a:prstGeom>
        </p:spPr>
      </p:pic>
      <p:pic>
        <p:nvPicPr>
          <p:cNvPr id="123" name="그림 12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D134320-11CB-459F-B3D8-4B05FAADF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8" y="2121775"/>
            <a:ext cx="432655" cy="240364"/>
          </a:xfrm>
          <a:prstGeom prst="rect">
            <a:avLst/>
          </a:prstGeom>
        </p:spPr>
      </p:pic>
      <p:pic>
        <p:nvPicPr>
          <p:cNvPr id="124" name="그림 12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6FE1D57-5A7A-4762-A278-82E08B289A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8" y="2526275"/>
            <a:ext cx="432655" cy="240364"/>
          </a:xfrm>
          <a:prstGeom prst="rect">
            <a:avLst/>
          </a:prstGeom>
        </p:spPr>
      </p:pic>
      <p:pic>
        <p:nvPicPr>
          <p:cNvPr id="125" name="그림 12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E38ABBF-FA06-4DDF-B4BC-660CC3B0DC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8" y="2929400"/>
            <a:ext cx="432655" cy="240364"/>
          </a:xfrm>
          <a:prstGeom prst="rect">
            <a:avLst/>
          </a:prstGeom>
        </p:spPr>
      </p:pic>
      <p:pic>
        <p:nvPicPr>
          <p:cNvPr id="126" name="그림 12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8601935-E46F-4EA8-92FB-85D2AE460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7" y="3332525"/>
            <a:ext cx="432655" cy="240364"/>
          </a:xfrm>
          <a:prstGeom prst="rect">
            <a:avLst/>
          </a:prstGeom>
        </p:spPr>
      </p:pic>
      <p:pic>
        <p:nvPicPr>
          <p:cNvPr id="127" name="그림 12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C3ABF0F-0181-4C7F-B5A8-A75D805687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7" y="3735650"/>
            <a:ext cx="432655" cy="240364"/>
          </a:xfrm>
          <a:prstGeom prst="rect">
            <a:avLst/>
          </a:prstGeom>
        </p:spPr>
      </p:pic>
      <p:pic>
        <p:nvPicPr>
          <p:cNvPr id="128" name="그림 12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612D887-C6C4-4BC0-862D-4525B21148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7" y="4138775"/>
            <a:ext cx="432655" cy="240364"/>
          </a:xfrm>
          <a:prstGeom prst="rect">
            <a:avLst/>
          </a:prstGeom>
        </p:spPr>
      </p:pic>
      <p:pic>
        <p:nvPicPr>
          <p:cNvPr id="129" name="그림 12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9A2208A-61F1-4CB5-92C1-2A2030DADF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6" y="4541900"/>
            <a:ext cx="432655" cy="240364"/>
          </a:xfrm>
          <a:prstGeom prst="rect">
            <a:avLst/>
          </a:prstGeom>
        </p:spPr>
      </p:pic>
      <p:pic>
        <p:nvPicPr>
          <p:cNvPr id="130" name="그림 12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ECA0401-786A-45B8-8368-AB348186A5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6" y="4945025"/>
            <a:ext cx="432655" cy="240364"/>
          </a:xfrm>
          <a:prstGeom prst="rect">
            <a:avLst/>
          </a:prstGeom>
        </p:spPr>
      </p:pic>
      <p:pic>
        <p:nvPicPr>
          <p:cNvPr id="131" name="그림 13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2595344-A6F4-4367-B62D-238A38DF60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5" y="5348150"/>
            <a:ext cx="432655" cy="240364"/>
          </a:xfrm>
          <a:prstGeom prst="rect">
            <a:avLst/>
          </a:prstGeom>
        </p:spPr>
      </p:pic>
      <p:pic>
        <p:nvPicPr>
          <p:cNvPr id="132" name="그림 13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E69FA91-2E02-49FA-ACE8-E7E6F3617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5" y="5751275"/>
            <a:ext cx="432655" cy="240364"/>
          </a:xfrm>
          <a:prstGeom prst="rect">
            <a:avLst/>
          </a:prstGeom>
        </p:spPr>
      </p:pic>
      <p:pic>
        <p:nvPicPr>
          <p:cNvPr id="133" name="그림 13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BEF6DB3-FC3B-4C74-BE76-3F76EE9EE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5" y="6154400"/>
            <a:ext cx="432655" cy="240364"/>
          </a:xfrm>
          <a:prstGeom prst="rect">
            <a:avLst/>
          </a:prstGeom>
        </p:spPr>
      </p:pic>
      <p:pic>
        <p:nvPicPr>
          <p:cNvPr id="134" name="그림 13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8863F2A-15B4-4CBB-B6DD-C8BA674F7B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9" y="106150"/>
            <a:ext cx="432655" cy="240364"/>
          </a:xfrm>
          <a:prstGeom prst="rect">
            <a:avLst/>
          </a:prstGeom>
        </p:spPr>
      </p:pic>
      <p:pic>
        <p:nvPicPr>
          <p:cNvPr id="135" name="그림 13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4BBE282-C74D-45D3-8408-7B19F00B3D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9" y="509275"/>
            <a:ext cx="432655" cy="240364"/>
          </a:xfrm>
          <a:prstGeom prst="rect">
            <a:avLst/>
          </a:prstGeom>
        </p:spPr>
      </p:pic>
      <p:pic>
        <p:nvPicPr>
          <p:cNvPr id="136" name="그림 13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CEBD7E6-FC8C-4DB6-862C-78456090A2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8" y="912400"/>
            <a:ext cx="432655" cy="240364"/>
          </a:xfrm>
          <a:prstGeom prst="rect">
            <a:avLst/>
          </a:prstGeom>
        </p:spPr>
      </p:pic>
      <p:pic>
        <p:nvPicPr>
          <p:cNvPr id="137" name="그림 13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154A2D1-FA30-4006-A3B5-885AB705B0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8" y="1315525"/>
            <a:ext cx="432655" cy="240364"/>
          </a:xfrm>
          <a:prstGeom prst="rect">
            <a:avLst/>
          </a:prstGeom>
        </p:spPr>
      </p:pic>
      <p:pic>
        <p:nvPicPr>
          <p:cNvPr id="138" name="그림 13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9DD8B11-3F40-43B4-8F3E-6DCDF822AB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8" y="1718650"/>
            <a:ext cx="432655" cy="240364"/>
          </a:xfrm>
          <a:prstGeom prst="rect">
            <a:avLst/>
          </a:prstGeom>
        </p:spPr>
      </p:pic>
      <p:pic>
        <p:nvPicPr>
          <p:cNvPr id="139" name="그림 13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AC9FF33-D327-401B-A921-3DBCA0D5A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7" y="2121775"/>
            <a:ext cx="432655" cy="240364"/>
          </a:xfrm>
          <a:prstGeom prst="rect">
            <a:avLst/>
          </a:prstGeom>
        </p:spPr>
      </p:pic>
      <p:pic>
        <p:nvPicPr>
          <p:cNvPr id="140" name="그림 13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1317628-0097-4200-AE95-094B23AD59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7" y="2526275"/>
            <a:ext cx="432655" cy="240364"/>
          </a:xfrm>
          <a:prstGeom prst="rect">
            <a:avLst/>
          </a:prstGeom>
        </p:spPr>
      </p:pic>
      <p:pic>
        <p:nvPicPr>
          <p:cNvPr id="141" name="그림 14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6C9C160-02DE-4901-86DF-E5E48FE8E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7" y="2929400"/>
            <a:ext cx="432655" cy="240364"/>
          </a:xfrm>
          <a:prstGeom prst="rect">
            <a:avLst/>
          </a:prstGeom>
        </p:spPr>
      </p:pic>
      <p:pic>
        <p:nvPicPr>
          <p:cNvPr id="142" name="그림 14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C2D91F4-8830-41C5-9B61-85FA1E3803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6" y="3332525"/>
            <a:ext cx="432655" cy="240364"/>
          </a:xfrm>
          <a:prstGeom prst="rect">
            <a:avLst/>
          </a:prstGeom>
        </p:spPr>
      </p:pic>
      <p:pic>
        <p:nvPicPr>
          <p:cNvPr id="143" name="그림 14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EAF76E8-8F7C-4952-98F0-5BBC902596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6" y="3735650"/>
            <a:ext cx="432655" cy="240364"/>
          </a:xfrm>
          <a:prstGeom prst="rect">
            <a:avLst/>
          </a:prstGeom>
        </p:spPr>
      </p:pic>
      <p:pic>
        <p:nvPicPr>
          <p:cNvPr id="144" name="그림 14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3AC5D79-4FD5-4F96-B658-D931C884F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6" y="4138775"/>
            <a:ext cx="432655" cy="240364"/>
          </a:xfrm>
          <a:prstGeom prst="rect">
            <a:avLst/>
          </a:prstGeom>
        </p:spPr>
      </p:pic>
      <p:pic>
        <p:nvPicPr>
          <p:cNvPr id="145" name="그림 14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3245DB8-79F6-43F5-854D-2409BF3FA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5" y="4541900"/>
            <a:ext cx="432655" cy="240364"/>
          </a:xfrm>
          <a:prstGeom prst="rect">
            <a:avLst/>
          </a:prstGeom>
        </p:spPr>
      </p:pic>
      <p:pic>
        <p:nvPicPr>
          <p:cNvPr id="146" name="그림 14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77CCD66-860B-4D25-B8F6-C484B49D6D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5" y="4945025"/>
            <a:ext cx="432655" cy="240364"/>
          </a:xfrm>
          <a:prstGeom prst="rect">
            <a:avLst/>
          </a:prstGeom>
        </p:spPr>
      </p:pic>
      <p:pic>
        <p:nvPicPr>
          <p:cNvPr id="147" name="그림 14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6262A6D-83A7-44E6-8198-DF3339F12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4" y="5348150"/>
            <a:ext cx="432655" cy="240364"/>
          </a:xfrm>
          <a:prstGeom prst="rect">
            <a:avLst/>
          </a:prstGeom>
        </p:spPr>
      </p:pic>
      <p:pic>
        <p:nvPicPr>
          <p:cNvPr id="148" name="그림 14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995C6EC-926E-47E3-A20D-29B35CB75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4" y="5751275"/>
            <a:ext cx="432655" cy="240364"/>
          </a:xfrm>
          <a:prstGeom prst="rect">
            <a:avLst/>
          </a:prstGeom>
        </p:spPr>
      </p:pic>
      <p:pic>
        <p:nvPicPr>
          <p:cNvPr id="149" name="그림 14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EB8401A-20A3-4618-A3BF-7F63DF39B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4" y="6154400"/>
            <a:ext cx="432655" cy="240364"/>
          </a:xfrm>
          <a:prstGeom prst="rect">
            <a:avLst/>
          </a:prstGeom>
        </p:spPr>
      </p:pic>
      <p:pic>
        <p:nvPicPr>
          <p:cNvPr id="150" name="그림 14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FABCA8F-EFBF-41BB-962E-8743642573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9" y="106150"/>
            <a:ext cx="432655" cy="240364"/>
          </a:xfrm>
          <a:prstGeom prst="rect">
            <a:avLst/>
          </a:prstGeom>
        </p:spPr>
      </p:pic>
      <p:pic>
        <p:nvPicPr>
          <p:cNvPr id="151" name="그림 15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72DCF29-2393-48E8-A8A6-A4AB81A5AD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9" y="509275"/>
            <a:ext cx="432655" cy="240364"/>
          </a:xfrm>
          <a:prstGeom prst="rect">
            <a:avLst/>
          </a:prstGeom>
        </p:spPr>
      </p:pic>
      <p:pic>
        <p:nvPicPr>
          <p:cNvPr id="152" name="그림 15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7D59677-37CC-4248-B5D3-CC2BD18F2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8" y="912400"/>
            <a:ext cx="432655" cy="240364"/>
          </a:xfrm>
          <a:prstGeom prst="rect">
            <a:avLst/>
          </a:prstGeom>
        </p:spPr>
      </p:pic>
      <p:pic>
        <p:nvPicPr>
          <p:cNvPr id="153" name="그림 15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B1BEE2D-14F2-4617-BF6C-2B37EE94BB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8" y="1315525"/>
            <a:ext cx="432655" cy="240364"/>
          </a:xfrm>
          <a:prstGeom prst="rect">
            <a:avLst/>
          </a:prstGeom>
        </p:spPr>
      </p:pic>
      <p:pic>
        <p:nvPicPr>
          <p:cNvPr id="154" name="그림 15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A0B13D7-BBEA-4247-8A86-FC6FEDA9F7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8" y="1718650"/>
            <a:ext cx="432655" cy="240364"/>
          </a:xfrm>
          <a:prstGeom prst="rect">
            <a:avLst/>
          </a:prstGeom>
        </p:spPr>
      </p:pic>
      <p:pic>
        <p:nvPicPr>
          <p:cNvPr id="155" name="그림 15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194DE43-EA86-424B-B387-1D19AA54D7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7" y="2121775"/>
            <a:ext cx="432655" cy="240364"/>
          </a:xfrm>
          <a:prstGeom prst="rect">
            <a:avLst/>
          </a:prstGeom>
        </p:spPr>
      </p:pic>
      <p:pic>
        <p:nvPicPr>
          <p:cNvPr id="156" name="그림 15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8E7FDEF-3E41-4E20-8965-0A51716E78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7" y="2526275"/>
            <a:ext cx="432655" cy="240364"/>
          </a:xfrm>
          <a:prstGeom prst="rect">
            <a:avLst/>
          </a:prstGeom>
        </p:spPr>
      </p:pic>
      <p:pic>
        <p:nvPicPr>
          <p:cNvPr id="157" name="그림 15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870D73E-333B-4D2D-BEC2-BA3291277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7" y="2929400"/>
            <a:ext cx="432655" cy="240364"/>
          </a:xfrm>
          <a:prstGeom prst="rect">
            <a:avLst/>
          </a:prstGeom>
        </p:spPr>
      </p:pic>
      <p:pic>
        <p:nvPicPr>
          <p:cNvPr id="158" name="그림 15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93FF590-6D1C-4CCB-A295-4C8C7620B6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6" y="3332525"/>
            <a:ext cx="432655" cy="240364"/>
          </a:xfrm>
          <a:prstGeom prst="rect">
            <a:avLst/>
          </a:prstGeom>
        </p:spPr>
      </p:pic>
      <p:pic>
        <p:nvPicPr>
          <p:cNvPr id="159" name="그림 15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3CD3EDE-27A5-4E6E-9EC2-7DA573798C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6" y="3735650"/>
            <a:ext cx="432655" cy="240364"/>
          </a:xfrm>
          <a:prstGeom prst="rect">
            <a:avLst/>
          </a:prstGeom>
        </p:spPr>
      </p:pic>
      <p:pic>
        <p:nvPicPr>
          <p:cNvPr id="160" name="그림 15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1F8BD01-31B0-4B61-8E21-3E977D384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6" y="4138775"/>
            <a:ext cx="432655" cy="240364"/>
          </a:xfrm>
          <a:prstGeom prst="rect">
            <a:avLst/>
          </a:prstGeom>
        </p:spPr>
      </p:pic>
      <p:pic>
        <p:nvPicPr>
          <p:cNvPr id="161" name="그림 16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45B3FFD-7FA9-4ABB-8A76-2250DCEFE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5" y="4541900"/>
            <a:ext cx="432655" cy="240364"/>
          </a:xfrm>
          <a:prstGeom prst="rect">
            <a:avLst/>
          </a:prstGeom>
        </p:spPr>
      </p:pic>
      <p:pic>
        <p:nvPicPr>
          <p:cNvPr id="162" name="그림 16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B519069-0732-4D91-972D-CE1B4E20E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5" y="4945025"/>
            <a:ext cx="432655" cy="240364"/>
          </a:xfrm>
          <a:prstGeom prst="rect">
            <a:avLst/>
          </a:prstGeom>
        </p:spPr>
      </p:pic>
      <p:pic>
        <p:nvPicPr>
          <p:cNvPr id="163" name="그림 16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FB85AAF-C21A-4A50-AC97-695627A8C2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4" y="5348150"/>
            <a:ext cx="432655" cy="240364"/>
          </a:xfrm>
          <a:prstGeom prst="rect">
            <a:avLst/>
          </a:prstGeom>
        </p:spPr>
      </p:pic>
      <p:pic>
        <p:nvPicPr>
          <p:cNvPr id="164" name="그림 16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4DACA8A-71C3-4B0D-9451-0AE73B9C9D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4" y="5751275"/>
            <a:ext cx="432655" cy="240364"/>
          </a:xfrm>
          <a:prstGeom prst="rect">
            <a:avLst/>
          </a:prstGeom>
        </p:spPr>
      </p:pic>
      <p:pic>
        <p:nvPicPr>
          <p:cNvPr id="165" name="그림 16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1B7AFC0-8A48-449B-8110-EE6A5379A1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4" y="6154400"/>
            <a:ext cx="432655" cy="240364"/>
          </a:xfrm>
          <a:prstGeom prst="rect">
            <a:avLst/>
          </a:prstGeom>
        </p:spPr>
      </p:pic>
      <p:pic>
        <p:nvPicPr>
          <p:cNvPr id="166" name="그림 16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57FA1A2-CDD3-4FFD-A7BA-74033817CA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8" y="106150"/>
            <a:ext cx="432655" cy="240364"/>
          </a:xfrm>
          <a:prstGeom prst="rect">
            <a:avLst/>
          </a:prstGeom>
        </p:spPr>
      </p:pic>
      <p:pic>
        <p:nvPicPr>
          <p:cNvPr id="167" name="그림 16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C71B21D-6FA9-4DB7-885C-15B8679624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8" y="509275"/>
            <a:ext cx="432655" cy="240364"/>
          </a:xfrm>
          <a:prstGeom prst="rect">
            <a:avLst/>
          </a:prstGeom>
        </p:spPr>
      </p:pic>
      <p:pic>
        <p:nvPicPr>
          <p:cNvPr id="168" name="그림 16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1F2F5F5-52E1-48FE-A183-26F8EEB4F2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7" y="912400"/>
            <a:ext cx="432655" cy="240364"/>
          </a:xfrm>
          <a:prstGeom prst="rect">
            <a:avLst/>
          </a:prstGeom>
        </p:spPr>
      </p:pic>
      <p:pic>
        <p:nvPicPr>
          <p:cNvPr id="169" name="그림 16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1AF8877-1915-405C-879B-AD6CA38CD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7" y="1315525"/>
            <a:ext cx="432655" cy="240364"/>
          </a:xfrm>
          <a:prstGeom prst="rect">
            <a:avLst/>
          </a:prstGeom>
        </p:spPr>
      </p:pic>
      <p:pic>
        <p:nvPicPr>
          <p:cNvPr id="170" name="그림 16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813E6E4-8629-4EB2-A157-03FB1AEAD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7" y="1718650"/>
            <a:ext cx="432655" cy="240364"/>
          </a:xfrm>
          <a:prstGeom prst="rect">
            <a:avLst/>
          </a:prstGeom>
        </p:spPr>
      </p:pic>
      <p:pic>
        <p:nvPicPr>
          <p:cNvPr id="171" name="그림 17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394FA5A-5E44-4A90-ACCE-DFD7C4117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6" y="2121775"/>
            <a:ext cx="432655" cy="240364"/>
          </a:xfrm>
          <a:prstGeom prst="rect">
            <a:avLst/>
          </a:prstGeom>
        </p:spPr>
      </p:pic>
      <p:pic>
        <p:nvPicPr>
          <p:cNvPr id="172" name="그림 17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A683391-C449-4D25-A07E-37A4E8E7C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6" y="2526275"/>
            <a:ext cx="432655" cy="240364"/>
          </a:xfrm>
          <a:prstGeom prst="rect">
            <a:avLst/>
          </a:prstGeom>
        </p:spPr>
      </p:pic>
      <p:pic>
        <p:nvPicPr>
          <p:cNvPr id="173" name="그림 17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F1018E2-9393-40B0-96B2-B97C76310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6" y="2929400"/>
            <a:ext cx="432655" cy="240364"/>
          </a:xfrm>
          <a:prstGeom prst="rect">
            <a:avLst/>
          </a:prstGeom>
        </p:spPr>
      </p:pic>
      <p:pic>
        <p:nvPicPr>
          <p:cNvPr id="174" name="그림 17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8BCEF3C-A6B6-4D41-A28B-98C1AEC1DA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5" y="3332525"/>
            <a:ext cx="432655" cy="240364"/>
          </a:xfrm>
          <a:prstGeom prst="rect">
            <a:avLst/>
          </a:prstGeom>
        </p:spPr>
      </p:pic>
      <p:pic>
        <p:nvPicPr>
          <p:cNvPr id="175" name="그림 17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9C0833C-B293-40D3-81C5-9BDD3E5941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5" y="3735650"/>
            <a:ext cx="432655" cy="240364"/>
          </a:xfrm>
          <a:prstGeom prst="rect">
            <a:avLst/>
          </a:prstGeom>
        </p:spPr>
      </p:pic>
      <p:pic>
        <p:nvPicPr>
          <p:cNvPr id="176" name="그림 17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25FFD40-99AC-414A-958E-D830CA4031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5" y="4138775"/>
            <a:ext cx="432655" cy="240364"/>
          </a:xfrm>
          <a:prstGeom prst="rect">
            <a:avLst/>
          </a:prstGeom>
        </p:spPr>
      </p:pic>
      <p:pic>
        <p:nvPicPr>
          <p:cNvPr id="177" name="그림 17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2A9B99A-B26D-4B63-832B-A1D65E9FCA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4" y="4541900"/>
            <a:ext cx="432655" cy="240364"/>
          </a:xfrm>
          <a:prstGeom prst="rect">
            <a:avLst/>
          </a:prstGeom>
        </p:spPr>
      </p:pic>
      <p:pic>
        <p:nvPicPr>
          <p:cNvPr id="178" name="그림 17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B52AD3E-6D0F-4F46-AF33-6B8EFC5364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4" y="4945025"/>
            <a:ext cx="432655" cy="240364"/>
          </a:xfrm>
          <a:prstGeom prst="rect">
            <a:avLst/>
          </a:prstGeom>
        </p:spPr>
      </p:pic>
      <p:pic>
        <p:nvPicPr>
          <p:cNvPr id="179" name="그림 17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D03848E-9EEC-47D8-8914-8E07BF6F6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3" y="5348150"/>
            <a:ext cx="432655" cy="240364"/>
          </a:xfrm>
          <a:prstGeom prst="rect">
            <a:avLst/>
          </a:prstGeom>
        </p:spPr>
      </p:pic>
      <p:pic>
        <p:nvPicPr>
          <p:cNvPr id="180" name="그림 17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B3C4AB1-A434-4CAE-9FA4-53C1E9DD1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3" y="5751275"/>
            <a:ext cx="432655" cy="240364"/>
          </a:xfrm>
          <a:prstGeom prst="rect">
            <a:avLst/>
          </a:prstGeom>
        </p:spPr>
      </p:pic>
      <p:pic>
        <p:nvPicPr>
          <p:cNvPr id="181" name="그림 18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553D7FA-6FFD-44F5-9A99-EDC7CC5016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3" y="6154400"/>
            <a:ext cx="432655" cy="240364"/>
          </a:xfrm>
          <a:prstGeom prst="rect">
            <a:avLst/>
          </a:prstGeom>
        </p:spPr>
      </p:pic>
      <p:pic>
        <p:nvPicPr>
          <p:cNvPr id="182" name="그림 18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14E1E27-B336-4946-BE8C-98690EA82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1" y="106150"/>
            <a:ext cx="432655" cy="240364"/>
          </a:xfrm>
          <a:prstGeom prst="rect">
            <a:avLst/>
          </a:prstGeom>
        </p:spPr>
      </p:pic>
      <p:pic>
        <p:nvPicPr>
          <p:cNvPr id="183" name="그림 18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F8F8B8D-6CAD-4C00-86E9-A72FA34BD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1" y="509275"/>
            <a:ext cx="432655" cy="240364"/>
          </a:xfrm>
          <a:prstGeom prst="rect">
            <a:avLst/>
          </a:prstGeom>
        </p:spPr>
      </p:pic>
      <p:pic>
        <p:nvPicPr>
          <p:cNvPr id="184" name="그림 18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CCEC7CD-296C-4AF9-83A9-E298D2017E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0" y="912400"/>
            <a:ext cx="432655" cy="240364"/>
          </a:xfrm>
          <a:prstGeom prst="rect">
            <a:avLst/>
          </a:prstGeom>
        </p:spPr>
      </p:pic>
      <p:pic>
        <p:nvPicPr>
          <p:cNvPr id="185" name="그림 18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42FF7A1-7473-414D-8291-6A3B6B107A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0" y="1315525"/>
            <a:ext cx="432655" cy="240364"/>
          </a:xfrm>
          <a:prstGeom prst="rect">
            <a:avLst/>
          </a:prstGeom>
        </p:spPr>
      </p:pic>
      <p:pic>
        <p:nvPicPr>
          <p:cNvPr id="186" name="그림 18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264FF2C-A9CF-4B9E-945F-10085DB3F1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00" y="1718650"/>
            <a:ext cx="432655" cy="240364"/>
          </a:xfrm>
          <a:prstGeom prst="rect">
            <a:avLst/>
          </a:prstGeom>
        </p:spPr>
      </p:pic>
      <p:pic>
        <p:nvPicPr>
          <p:cNvPr id="187" name="그림 18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6ACFC1F-B9F8-42C2-880E-22E87AE99E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9" y="2121775"/>
            <a:ext cx="432655" cy="240364"/>
          </a:xfrm>
          <a:prstGeom prst="rect">
            <a:avLst/>
          </a:prstGeom>
        </p:spPr>
      </p:pic>
      <p:pic>
        <p:nvPicPr>
          <p:cNvPr id="188" name="그림 18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1CEFD03-4B43-4047-8E86-EFB0C51E4A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9" y="2526275"/>
            <a:ext cx="432655" cy="240364"/>
          </a:xfrm>
          <a:prstGeom prst="rect">
            <a:avLst/>
          </a:prstGeom>
        </p:spPr>
      </p:pic>
      <p:pic>
        <p:nvPicPr>
          <p:cNvPr id="189" name="그림 18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A624A65-0A11-4E59-BC1B-2321FAB644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9" y="2929400"/>
            <a:ext cx="432655" cy="240364"/>
          </a:xfrm>
          <a:prstGeom prst="rect">
            <a:avLst/>
          </a:prstGeom>
        </p:spPr>
      </p:pic>
      <p:pic>
        <p:nvPicPr>
          <p:cNvPr id="190" name="그림 18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6C87BEB-27A8-484E-9950-BDCCDAB47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8" y="3332525"/>
            <a:ext cx="432655" cy="240364"/>
          </a:xfrm>
          <a:prstGeom prst="rect">
            <a:avLst/>
          </a:prstGeom>
        </p:spPr>
      </p:pic>
      <p:pic>
        <p:nvPicPr>
          <p:cNvPr id="191" name="그림 19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44F6206-5998-4278-823B-65429ABB3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8" y="3735650"/>
            <a:ext cx="432655" cy="240364"/>
          </a:xfrm>
          <a:prstGeom prst="rect">
            <a:avLst/>
          </a:prstGeom>
        </p:spPr>
      </p:pic>
      <p:pic>
        <p:nvPicPr>
          <p:cNvPr id="192" name="그림 19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15022D0-F47B-49DE-9CCD-7BF3519DE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8" y="4138775"/>
            <a:ext cx="432655" cy="240364"/>
          </a:xfrm>
          <a:prstGeom prst="rect">
            <a:avLst/>
          </a:prstGeom>
        </p:spPr>
      </p:pic>
      <p:pic>
        <p:nvPicPr>
          <p:cNvPr id="193" name="그림 19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CEE4F95-57AF-4109-9746-3652914712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7" y="4541900"/>
            <a:ext cx="432655" cy="240364"/>
          </a:xfrm>
          <a:prstGeom prst="rect">
            <a:avLst/>
          </a:prstGeom>
        </p:spPr>
      </p:pic>
      <p:pic>
        <p:nvPicPr>
          <p:cNvPr id="194" name="그림 19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9B68642-BC4C-4F33-AA06-41DB593EC1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7" y="4945025"/>
            <a:ext cx="432655" cy="240364"/>
          </a:xfrm>
          <a:prstGeom prst="rect">
            <a:avLst/>
          </a:prstGeom>
        </p:spPr>
      </p:pic>
      <p:pic>
        <p:nvPicPr>
          <p:cNvPr id="195" name="그림 19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3AE3BD5-5ED8-450C-B09E-3C1B4D4CBF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6" y="5348150"/>
            <a:ext cx="432655" cy="240364"/>
          </a:xfrm>
          <a:prstGeom prst="rect">
            <a:avLst/>
          </a:prstGeom>
        </p:spPr>
      </p:pic>
      <p:pic>
        <p:nvPicPr>
          <p:cNvPr id="196" name="그림 19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37E2060-BD09-40EA-B8CF-04B61829A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6" y="5751275"/>
            <a:ext cx="432655" cy="240364"/>
          </a:xfrm>
          <a:prstGeom prst="rect">
            <a:avLst/>
          </a:prstGeom>
        </p:spPr>
      </p:pic>
      <p:pic>
        <p:nvPicPr>
          <p:cNvPr id="197" name="그림 19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D5DE8F4-AD12-4D68-B3E0-ED721B96B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6" y="6154400"/>
            <a:ext cx="432655" cy="240364"/>
          </a:xfrm>
          <a:prstGeom prst="rect">
            <a:avLst/>
          </a:prstGeom>
        </p:spPr>
      </p:pic>
      <p:pic>
        <p:nvPicPr>
          <p:cNvPr id="198" name="그림 19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0091F5C-4F49-435C-A5A7-A3FFA141A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90" y="106150"/>
            <a:ext cx="432655" cy="240364"/>
          </a:xfrm>
          <a:prstGeom prst="rect">
            <a:avLst/>
          </a:prstGeom>
        </p:spPr>
      </p:pic>
      <p:pic>
        <p:nvPicPr>
          <p:cNvPr id="199" name="그림 19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E45E316-5B0C-425D-AE1C-E91BC8DDD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90" y="509275"/>
            <a:ext cx="432655" cy="240364"/>
          </a:xfrm>
          <a:prstGeom prst="rect">
            <a:avLst/>
          </a:prstGeom>
        </p:spPr>
      </p:pic>
      <p:pic>
        <p:nvPicPr>
          <p:cNvPr id="200" name="그림 19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05C88AC-800A-4D13-8200-02314CB98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9" y="912400"/>
            <a:ext cx="432655" cy="240364"/>
          </a:xfrm>
          <a:prstGeom prst="rect">
            <a:avLst/>
          </a:prstGeom>
        </p:spPr>
      </p:pic>
      <p:pic>
        <p:nvPicPr>
          <p:cNvPr id="201" name="그림 20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03938D5-5F60-44AE-908A-D58D9E77C4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9" y="1315525"/>
            <a:ext cx="432655" cy="240364"/>
          </a:xfrm>
          <a:prstGeom prst="rect">
            <a:avLst/>
          </a:prstGeom>
        </p:spPr>
      </p:pic>
      <p:pic>
        <p:nvPicPr>
          <p:cNvPr id="202" name="그림 20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81D6270-9920-4BED-9183-377D04F07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9" y="1718650"/>
            <a:ext cx="432655" cy="240364"/>
          </a:xfrm>
          <a:prstGeom prst="rect">
            <a:avLst/>
          </a:prstGeom>
        </p:spPr>
      </p:pic>
      <p:pic>
        <p:nvPicPr>
          <p:cNvPr id="203" name="그림 20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CC13DAF-F7AA-4CB5-9DB0-FD578805F1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8" y="2121775"/>
            <a:ext cx="432655" cy="240364"/>
          </a:xfrm>
          <a:prstGeom prst="rect">
            <a:avLst/>
          </a:prstGeom>
        </p:spPr>
      </p:pic>
      <p:pic>
        <p:nvPicPr>
          <p:cNvPr id="204" name="그림 20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D1371E2-C6B8-4628-AE29-DE5C1D82A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8" y="2526275"/>
            <a:ext cx="432655" cy="240364"/>
          </a:xfrm>
          <a:prstGeom prst="rect">
            <a:avLst/>
          </a:prstGeom>
        </p:spPr>
      </p:pic>
      <p:pic>
        <p:nvPicPr>
          <p:cNvPr id="205" name="그림 20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19A9568-0514-4C04-97DC-B1691C5473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8" y="2929400"/>
            <a:ext cx="432655" cy="240364"/>
          </a:xfrm>
          <a:prstGeom prst="rect">
            <a:avLst/>
          </a:prstGeom>
        </p:spPr>
      </p:pic>
      <p:pic>
        <p:nvPicPr>
          <p:cNvPr id="206" name="그림 20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6CB5A2B-F075-413E-B0EE-00542E157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7" y="3332525"/>
            <a:ext cx="432655" cy="240364"/>
          </a:xfrm>
          <a:prstGeom prst="rect">
            <a:avLst/>
          </a:prstGeom>
        </p:spPr>
      </p:pic>
      <p:pic>
        <p:nvPicPr>
          <p:cNvPr id="207" name="그림 20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8202F32-B907-4DE0-A429-9805EB0A8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7" y="3735650"/>
            <a:ext cx="432655" cy="240364"/>
          </a:xfrm>
          <a:prstGeom prst="rect">
            <a:avLst/>
          </a:prstGeom>
        </p:spPr>
      </p:pic>
      <p:pic>
        <p:nvPicPr>
          <p:cNvPr id="208" name="그림 20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7CB9A7-8556-430A-BE70-75929E210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7" y="4138775"/>
            <a:ext cx="432655" cy="240364"/>
          </a:xfrm>
          <a:prstGeom prst="rect">
            <a:avLst/>
          </a:prstGeom>
        </p:spPr>
      </p:pic>
      <p:pic>
        <p:nvPicPr>
          <p:cNvPr id="209" name="그림 20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391ABC5-59A4-44F1-8B84-F9D943C82F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6" y="4541900"/>
            <a:ext cx="432655" cy="240364"/>
          </a:xfrm>
          <a:prstGeom prst="rect">
            <a:avLst/>
          </a:prstGeom>
        </p:spPr>
      </p:pic>
      <p:pic>
        <p:nvPicPr>
          <p:cNvPr id="210" name="그림 20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6F4D1D1-B039-4EB8-9D70-08642E300C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6" y="4945025"/>
            <a:ext cx="432655" cy="240364"/>
          </a:xfrm>
          <a:prstGeom prst="rect">
            <a:avLst/>
          </a:prstGeom>
        </p:spPr>
      </p:pic>
      <p:pic>
        <p:nvPicPr>
          <p:cNvPr id="211" name="그림 21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A9DB08A-C2A9-4F62-B649-3E48FA009A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5" y="5348150"/>
            <a:ext cx="432655" cy="240364"/>
          </a:xfrm>
          <a:prstGeom prst="rect">
            <a:avLst/>
          </a:prstGeom>
        </p:spPr>
      </p:pic>
      <p:pic>
        <p:nvPicPr>
          <p:cNvPr id="212" name="그림 21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97F6B77-3FA0-4971-9AFF-A728EFE524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5" y="5751275"/>
            <a:ext cx="432655" cy="240364"/>
          </a:xfrm>
          <a:prstGeom prst="rect">
            <a:avLst/>
          </a:prstGeom>
        </p:spPr>
      </p:pic>
      <p:pic>
        <p:nvPicPr>
          <p:cNvPr id="213" name="그림 21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CF45935-128F-4FBA-A027-D8ED50E81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5" y="6154400"/>
            <a:ext cx="432655" cy="240364"/>
          </a:xfrm>
          <a:prstGeom prst="rect">
            <a:avLst/>
          </a:prstGeom>
        </p:spPr>
      </p:pic>
      <p:pic>
        <p:nvPicPr>
          <p:cNvPr id="214" name="그림 21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58697BD-0552-4CF3-9AEB-9C5F33170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3" y="106150"/>
            <a:ext cx="432655" cy="240364"/>
          </a:xfrm>
          <a:prstGeom prst="rect">
            <a:avLst/>
          </a:prstGeom>
        </p:spPr>
      </p:pic>
      <p:pic>
        <p:nvPicPr>
          <p:cNvPr id="215" name="그림 21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86FD00C-3EA3-48E9-90E7-01523D857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3" y="509275"/>
            <a:ext cx="432655" cy="240364"/>
          </a:xfrm>
          <a:prstGeom prst="rect">
            <a:avLst/>
          </a:prstGeom>
        </p:spPr>
      </p:pic>
      <p:pic>
        <p:nvPicPr>
          <p:cNvPr id="216" name="그림 21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18F5E4C-DCBB-4864-A8BD-1E9B53624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2" y="912400"/>
            <a:ext cx="432655" cy="240364"/>
          </a:xfrm>
          <a:prstGeom prst="rect">
            <a:avLst/>
          </a:prstGeom>
        </p:spPr>
      </p:pic>
      <p:pic>
        <p:nvPicPr>
          <p:cNvPr id="217" name="그림 21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9B48BAF-9092-4C05-9163-520EC2CDA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2" y="1315525"/>
            <a:ext cx="432655" cy="240364"/>
          </a:xfrm>
          <a:prstGeom prst="rect">
            <a:avLst/>
          </a:prstGeom>
        </p:spPr>
      </p:pic>
      <p:pic>
        <p:nvPicPr>
          <p:cNvPr id="218" name="그림 21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3D6DCCE-7335-42B2-A904-7DA505136A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2" y="1718650"/>
            <a:ext cx="432655" cy="240364"/>
          </a:xfrm>
          <a:prstGeom prst="rect">
            <a:avLst/>
          </a:prstGeom>
        </p:spPr>
      </p:pic>
      <p:pic>
        <p:nvPicPr>
          <p:cNvPr id="219" name="그림 21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FBE3DB1-DC34-4D72-950C-5511981F43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1" y="2121775"/>
            <a:ext cx="432655" cy="240364"/>
          </a:xfrm>
          <a:prstGeom prst="rect">
            <a:avLst/>
          </a:prstGeom>
        </p:spPr>
      </p:pic>
      <p:pic>
        <p:nvPicPr>
          <p:cNvPr id="220" name="그림 21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ADCE312-BFC7-48F1-B0A9-EA91460898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1" y="2526275"/>
            <a:ext cx="432655" cy="240364"/>
          </a:xfrm>
          <a:prstGeom prst="rect">
            <a:avLst/>
          </a:prstGeom>
        </p:spPr>
      </p:pic>
      <p:pic>
        <p:nvPicPr>
          <p:cNvPr id="221" name="그림 22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105912B-020A-440B-AA15-FA601D9CE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1" y="2929400"/>
            <a:ext cx="432655" cy="240364"/>
          </a:xfrm>
          <a:prstGeom prst="rect">
            <a:avLst/>
          </a:prstGeom>
        </p:spPr>
      </p:pic>
      <p:pic>
        <p:nvPicPr>
          <p:cNvPr id="222" name="그림 22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9064186-C0C8-489D-91FA-EF2388235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0" y="3332525"/>
            <a:ext cx="432655" cy="240364"/>
          </a:xfrm>
          <a:prstGeom prst="rect">
            <a:avLst/>
          </a:prstGeom>
        </p:spPr>
      </p:pic>
      <p:pic>
        <p:nvPicPr>
          <p:cNvPr id="223" name="그림 22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E1E2C0C-29B2-4680-B5D7-C1D76C5B7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0" y="3735650"/>
            <a:ext cx="432655" cy="240364"/>
          </a:xfrm>
          <a:prstGeom prst="rect">
            <a:avLst/>
          </a:prstGeom>
        </p:spPr>
      </p:pic>
      <p:pic>
        <p:nvPicPr>
          <p:cNvPr id="224" name="그림 22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84324DE-1308-4463-B203-FBBC0AF0B7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00" y="4138775"/>
            <a:ext cx="432655" cy="240364"/>
          </a:xfrm>
          <a:prstGeom prst="rect">
            <a:avLst/>
          </a:prstGeom>
        </p:spPr>
      </p:pic>
      <p:pic>
        <p:nvPicPr>
          <p:cNvPr id="225" name="그림 22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C78248E-B20F-4592-AA20-2A22FFD67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9" y="4541900"/>
            <a:ext cx="432655" cy="240364"/>
          </a:xfrm>
          <a:prstGeom prst="rect">
            <a:avLst/>
          </a:prstGeom>
        </p:spPr>
      </p:pic>
      <p:pic>
        <p:nvPicPr>
          <p:cNvPr id="226" name="그림 22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8D7371D-C802-4D65-B72B-0B1B17940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9" y="4945025"/>
            <a:ext cx="432655" cy="240364"/>
          </a:xfrm>
          <a:prstGeom prst="rect">
            <a:avLst/>
          </a:prstGeom>
        </p:spPr>
      </p:pic>
      <p:pic>
        <p:nvPicPr>
          <p:cNvPr id="227" name="그림 22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E0474CB-B725-4692-BFB0-128F1A11D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8" y="5348150"/>
            <a:ext cx="432655" cy="240364"/>
          </a:xfrm>
          <a:prstGeom prst="rect">
            <a:avLst/>
          </a:prstGeom>
        </p:spPr>
      </p:pic>
      <p:pic>
        <p:nvPicPr>
          <p:cNvPr id="228" name="그림 22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0C05E25-2886-49FD-B2BE-9F3BBF3CF2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8" y="5751275"/>
            <a:ext cx="432655" cy="240364"/>
          </a:xfrm>
          <a:prstGeom prst="rect">
            <a:avLst/>
          </a:prstGeom>
        </p:spPr>
      </p:pic>
      <p:pic>
        <p:nvPicPr>
          <p:cNvPr id="229" name="그림 22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4057187-9BB1-4AF3-B1C9-2799061845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8" y="6154400"/>
            <a:ext cx="432655" cy="240364"/>
          </a:xfrm>
          <a:prstGeom prst="rect">
            <a:avLst/>
          </a:prstGeom>
        </p:spPr>
      </p:pic>
      <p:pic>
        <p:nvPicPr>
          <p:cNvPr id="230" name="그림 22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61CA1FC-AAD4-46AF-9CCF-1061A00AD3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2" y="106150"/>
            <a:ext cx="432655" cy="240364"/>
          </a:xfrm>
          <a:prstGeom prst="rect">
            <a:avLst/>
          </a:prstGeom>
        </p:spPr>
      </p:pic>
      <p:pic>
        <p:nvPicPr>
          <p:cNvPr id="231" name="그림 23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B4BED92-BCA6-49DE-ACCA-8223A2620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2" y="509275"/>
            <a:ext cx="432655" cy="240364"/>
          </a:xfrm>
          <a:prstGeom prst="rect">
            <a:avLst/>
          </a:prstGeom>
        </p:spPr>
      </p:pic>
      <p:pic>
        <p:nvPicPr>
          <p:cNvPr id="232" name="그림 23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A8CB2B2-B285-4988-B7D2-D09D88218E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1" y="912400"/>
            <a:ext cx="432655" cy="240364"/>
          </a:xfrm>
          <a:prstGeom prst="rect">
            <a:avLst/>
          </a:prstGeom>
        </p:spPr>
      </p:pic>
      <p:pic>
        <p:nvPicPr>
          <p:cNvPr id="233" name="그림 23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90C1D71-4750-4591-BF8B-631CBF5132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1" y="1315525"/>
            <a:ext cx="432655" cy="240364"/>
          </a:xfrm>
          <a:prstGeom prst="rect">
            <a:avLst/>
          </a:prstGeom>
        </p:spPr>
      </p:pic>
      <p:pic>
        <p:nvPicPr>
          <p:cNvPr id="234" name="그림 23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8FEB2C1-8F4D-4EC0-B900-133C932DF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1" y="1718650"/>
            <a:ext cx="432655" cy="240364"/>
          </a:xfrm>
          <a:prstGeom prst="rect">
            <a:avLst/>
          </a:prstGeom>
        </p:spPr>
      </p:pic>
      <p:pic>
        <p:nvPicPr>
          <p:cNvPr id="235" name="그림 23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94ECB0B-3CAF-41DD-8F71-C7EA85ACE9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0" y="2121775"/>
            <a:ext cx="432655" cy="240364"/>
          </a:xfrm>
          <a:prstGeom prst="rect">
            <a:avLst/>
          </a:prstGeom>
        </p:spPr>
      </p:pic>
      <p:pic>
        <p:nvPicPr>
          <p:cNvPr id="236" name="그림 23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F338843-EA22-41C5-8E61-672B92EA39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0" y="2526275"/>
            <a:ext cx="432655" cy="240364"/>
          </a:xfrm>
          <a:prstGeom prst="rect">
            <a:avLst/>
          </a:prstGeom>
        </p:spPr>
      </p:pic>
      <p:pic>
        <p:nvPicPr>
          <p:cNvPr id="237" name="그림 23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E79C1FE-2873-4CB8-85D5-8750AEBEC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90" y="2929400"/>
            <a:ext cx="432655" cy="240364"/>
          </a:xfrm>
          <a:prstGeom prst="rect">
            <a:avLst/>
          </a:prstGeom>
        </p:spPr>
      </p:pic>
      <p:pic>
        <p:nvPicPr>
          <p:cNvPr id="238" name="그림 23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805DDF2-12F5-4436-8086-34E2591159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9" y="3332525"/>
            <a:ext cx="432655" cy="240364"/>
          </a:xfrm>
          <a:prstGeom prst="rect">
            <a:avLst/>
          </a:prstGeom>
        </p:spPr>
      </p:pic>
      <p:pic>
        <p:nvPicPr>
          <p:cNvPr id="239" name="그림 23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E770E6C-0277-4C97-8445-BDFA7BC165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9" y="3735650"/>
            <a:ext cx="432655" cy="240364"/>
          </a:xfrm>
          <a:prstGeom prst="rect">
            <a:avLst/>
          </a:prstGeom>
        </p:spPr>
      </p:pic>
      <p:pic>
        <p:nvPicPr>
          <p:cNvPr id="240" name="그림 23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08EEA75-7509-4DCC-9CE1-787721025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9" y="4138775"/>
            <a:ext cx="432655" cy="240364"/>
          </a:xfrm>
          <a:prstGeom prst="rect">
            <a:avLst/>
          </a:prstGeom>
        </p:spPr>
      </p:pic>
      <p:pic>
        <p:nvPicPr>
          <p:cNvPr id="241" name="그림 24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B4CBFCB-EC39-4CDF-8443-D4A35496B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8" y="4541900"/>
            <a:ext cx="432655" cy="240364"/>
          </a:xfrm>
          <a:prstGeom prst="rect">
            <a:avLst/>
          </a:prstGeom>
        </p:spPr>
      </p:pic>
      <p:pic>
        <p:nvPicPr>
          <p:cNvPr id="242" name="그림 24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ABC55E8-FB04-41F1-B26A-A1418C451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8" y="4945025"/>
            <a:ext cx="432655" cy="240364"/>
          </a:xfrm>
          <a:prstGeom prst="rect">
            <a:avLst/>
          </a:prstGeom>
        </p:spPr>
      </p:pic>
      <p:pic>
        <p:nvPicPr>
          <p:cNvPr id="243" name="그림 24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70A994D-EC18-425F-ADBD-973E2CC51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7" y="5348150"/>
            <a:ext cx="432655" cy="240364"/>
          </a:xfrm>
          <a:prstGeom prst="rect">
            <a:avLst/>
          </a:prstGeom>
        </p:spPr>
      </p:pic>
      <p:pic>
        <p:nvPicPr>
          <p:cNvPr id="244" name="그림 24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29DE252-40A0-48AC-943A-4BE872212F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7" y="5751275"/>
            <a:ext cx="432655" cy="240364"/>
          </a:xfrm>
          <a:prstGeom prst="rect">
            <a:avLst/>
          </a:prstGeom>
        </p:spPr>
      </p:pic>
      <p:pic>
        <p:nvPicPr>
          <p:cNvPr id="245" name="그림 24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0FC26DE-623D-4BD7-93C7-DCC795338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7" y="6154400"/>
            <a:ext cx="432655" cy="240364"/>
          </a:xfrm>
          <a:prstGeom prst="rect">
            <a:avLst/>
          </a:prstGeom>
        </p:spPr>
      </p:pic>
      <p:pic>
        <p:nvPicPr>
          <p:cNvPr id="246" name="그림 24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38FD8B2-4296-479B-BACB-100A67E47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2" y="106150"/>
            <a:ext cx="432655" cy="240364"/>
          </a:xfrm>
          <a:prstGeom prst="rect">
            <a:avLst/>
          </a:prstGeom>
        </p:spPr>
      </p:pic>
      <p:pic>
        <p:nvPicPr>
          <p:cNvPr id="247" name="그림 24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2662040-8B9F-4B6F-9A8C-1FCB6306A1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2" y="509275"/>
            <a:ext cx="432655" cy="240364"/>
          </a:xfrm>
          <a:prstGeom prst="rect">
            <a:avLst/>
          </a:prstGeom>
        </p:spPr>
      </p:pic>
      <p:pic>
        <p:nvPicPr>
          <p:cNvPr id="248" name="그림 24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72513FD-0FFD-4D10-AA0C-8D9519B9E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1" y="912400"/>
            <a:ext cx="432655" cy="240364"/>
          </a:xfrm>
          <a:prstGeom prst="rect">
            <a:avLst/>
          </a:prstGeom>
        </p:spPr>
      </p:pic>
      <p:pic>
        <p:nvPicPr>
          <p:cNvPr id="249" name="그림 24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0A30E7D-906E-47CD-94ED-BCEE296CB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1" y="1315525"/>
            <a:ext cx="432655" cy="240364"/>
          </a:xfrm>
          <a:prstGeom prst="rect">
            <a:avLst/>
          </a:prstGeom>
        </p:spPr>
      </p:pic>
      <p:pic>
        <p:nvPicPr>
          <p:cNvPr id="250" name="그림 24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913136E-05A6-44F1-AB4C-E610E9D57A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1" y="1718650"/>
            <a:ext cx="432655" cy="240364"/>
          </a:xfrm>
          <a:prstGeom prst="rect">
            <a:avLst/>
          </a:prstGeom>
        </p:spPr>
      </p:pic>
      <p:pic>
        <p:nvPicPr>
          <p:cNvPr id="251" name="그림 25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0FC5EF9-2541-4F4C-A572-793EDE9981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0" y="2121775"/>
            <a:ext cx="432655" cy="240364"/>
          </a:xfrm>
          <a:prstGeom prst="rect">
            <a:avLst/>
          </a:prstGeom>
        </p:spPr>
      </p:pic>
      <p:pic>
        <p:nvPicPr>
          <p:cNvPr id="252" name="그림 25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2F56B75-79F3-4169-8F61-A9A4B79E65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0" y="2526275"/>
            <a:ext cx="432655" cy="240364"/>
          </a:xfrm>
          <a:prstGeom prst="rect">
            <a:avLst/>
          </a:prstGeom>
        </p:spPr>
      </p:pic>
      <p:pic>
        <p:nvPicPr>
          <p:cNvPr id="253" name="그림 25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FFC9498-A9B0-4F06-A97E-9493C5620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50" y="2929400"/>
            <a:ext cx="432655" cy="240364"/>
          </a:xfrm>
          <a:prstGeom prst="rect">
            <a:avLst/>
          </a:prstGeom>
        </p:spPr>
      </p:pic>
      <p:pic>
        <p:nvPicPr>
          <p:cNvPr id="254" name="그림 25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BDA5866-1CBB-4925-BE85-2D6D8CAA4F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9" y="3332525"/>
            <a:ext cx="432655" cy="240364"/>
          </a:xfrm>
          <a:prstGeom prst="rect">
            <a:avLst/>
          </a:prstGeom>
        </p:spPr>
      </p:pic>
      <p:pic>
        <p:nvPicPr>
          <p:cNvPr id="255" name="그림 25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973D949-5E71-407C-A6AF-44ED0B066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9" y="3735650"/>
            <a:ext cx="432655" cy="240364"/>
          </a:xfrm>
          <a:prstGeom prst="rect">
            <a:avLst/>
          </a:prstGeom>
        </p:spPr>
      </p:pic>
      <p:pic>
        <p:nvPicPr>
          <p:cNvPr id="256" name="그림 25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C634C32-9FF6-4B26-B1FF-92CB171A8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9" y="4138775"/>
            <a:ext cx="432655" cy="240364"/>
          </a:xfrm>
          <a:prstGeom prst="rect">
            <a:avLst/>
          </a:prstGeom>
        </p:spPr>
      </p:pic>
      <p:pic>
        <p:nvPicPr>
          <p:cNvPr id="257" name="그림 25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AED1B79-E028-483C-A695-DD5F66943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8" y="4541900"/>
            <a:ext cx="432655" cy="240364"/>
          </a:xfrm>
          <a:prstGeom prst="rect">
            <a:avLst/>
          </a:prstGeom>
        </p:spPr>
      </p:pic>
      <p:pic>
        <p:nvPicPr>
          <p:cNvPr id="258" name="그림 25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C5FB3A8-6F1F-44FB-9618-A7BD5390A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8" y="4945025"/>
            <a:ext cx="432655" cy="240364"/>
          </a:xfrm>
          <a:prstGeom prst="rect">
            <a:avLst/>
          </a:prstGeom>
        </p:spPr>
      </p:pic>
      <p:pic>
        <p:nvPicPr>
          <p:cNvPr id="259" name="그림 25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8BDD700-DDC5-47C1-89DE-1135D4B0E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7" y="5348150"/>
            <a:ext cx="432655" cy="240364"/>
          </a:xfrm>
          <a:prstGeom prst="rect">
            <a:avLst/>
          </a:prstGeom>
        </p:spPr>
      </p:pic>
      <p:pic>
        <p:nvPicPr>
          <p:cNvPr id="260" name="그림 25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93EE899-33F4-4591-A969-3E09800B3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7" y="5751275"/>
            <a:ext cx="432655" cy="240364"/>
          </a:xfrm>
          <a:prstGeom prst="rect">
            <a:avLst/>
          </a:prstGeom>
        </p:spPr>
      </p:pic>
      <p:pic>
        <p:nvPicPr>
          <p:cNvPr id="261" name="그림 26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1B5CE4D-9ADE-4D82-B968-5F5A4C8EE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7" y="6154400"/>
            <a:ext cx="432655" cy="240364"/>
          </a:xfrm>
          <a:prstGeom prst="rect">
            <a:avLst/>
          </a:prstGeom>
        </p:spPr>
      </p:pic>
      <p:pic>
        <p:nvPicPr>
          <p:cNvPr id="262" name="그림 26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1F65BF4-2D22-4455-8399-38474B444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41" y="106150"/>
            <a:ext cx="432655" cy="240364"/>
          </a:xfrm>
          <a:prstGeom prst="rect">
            <a:avLst/>
          </a:prstGeom>
        </p:spPr>
      </p:pic>
      <p:pic>
        <p:nvPicPr>
          <p:cNvPr id="263" name="그림 26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22A6838-41E8-4377-9266-3C0CECBFF4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41" y="509275"/>
            <a:ext cx="432655" cy="240364"/>
          </a:xfrm>
          <a:prstGeom prst="rect">
            <a:avLst/>
          </a:prstGeom>
        </p:spPr>
      </p:pic>
      <p:pic>
        <p:nvPicPr>
          <p:cNvPr id="264" name="그림 26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91F57F2-D885-46DC-86B3-ED89270775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40" y="912400"/>
            <a:ext cx="432655" cy="240364"/>
          </a:xfrm>
          <a:prstGeom prst="rect">
            <a:avLst/>
          </a:prstGeom>
        </p:spPr>
      </p:pic>
      <p:pic>
        <p:nvPicPr>
          <p:cNvPr id="265" name="그림 26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3C719C2-97FB-45E3-9E11-D413BD135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40" y="1315525"/>
            <a:ext cx="432655" cy="240364"/>
          </a:xfrm>
          <a:prstGeom prst="rect">
            <a:avLst/>
          </a:prstGeom>
        </p:spPr>
      </p:pic>
      <p:pic>
        <p:nvPicPr>
          <p:cNvPr id="266" name="그림 26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EE3D1B5-A52D-4DEB-8381-7556FCB85A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40" y="1718650"/>
            <a:ext cx="432655" cy="240364"/>
          </a:xfrm>
          <a:prstGeom prst="rect">
            <a:avLst/>
          </a:prstGeom>
        </p:spPr>
      </p:pic>
      <p:pic>
        <p:nvPicPr>
          <p:cNvPr id="267" name="그림 26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2387B4F-B841-4FC2-AD34-DBFAD64957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9" y="2121775"/>
            <a:ext cx="432655" cy="240364"/>
          </a:xfrm>
          <a:prstGeom prst="rect">
            <a:avLst/>
          </a:prstGeom>
        </p:spPr>
      </p:pic>
      <p:pic>
        <p:nvPicPr>
          <p:cNvPr id="268" name="그림 26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2324620-E9DE-41B8-8049-F3E25E9EC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9" y="2526275"/>
            <a:ext cx="432655" cy="240364"/>
          </a:xfrm>
          <a:prstGeom prst="rect">
            <a:avLst/>
          </a:prstGeom>
        </p:spPr>
      </p:pic>
      <p:pic>
        <p:nvPicPr>
          <p:cNvPr id="269" name="그림 26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359D9F2-EBD3-4CDD-99DA-DF073B24C7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9" y="2929400"/>
            <a:ext cx="432655" cy="240364"/>
          </a:xfrm>
          <a:prstGeom prst="rect">
            <a:avLst/>
          </a:prstGeom>
        </p:spPr>
      </p:pic>
      <p:pic>
        <p:nvPicPr>
          <p:cNvPr id="270" name="그림 26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95A4F3-419E-4705-9884-04D42B09ED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8" y="3332525"/>
            <a:ext cx="432655" cy="240364"/>
          </a:xfrm>
          <a:prstGeom prst="rect">
            <a:avLst/>
          </a:prstGeom>
        </p:spPr>
      </p:pic>
      <p:pic>
        <p:nvPicPr>
          <p:cNvPr id="271" name="그림 27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DB3620D-F307-41A2-9FB5-BE50F1BDC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8" y="3735650"/>
            <a:ext cx="432655" cy="240364"/>
          </a:xfrm>
          <a:prstGeom prst="rect">
            <a:avLst/>
          </a:prstGeom>
        </p:spPr>
      </p:pic>
      <p:pic>
        <p:nvPicPr>
          <p:cNvPr id="272" name="그림 27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CCC05B5-5CA6-42F9-ADED-2E5295CD0A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8" y="4138775"/>
            <a:ext cx="432655" cy="240364"/>
          </a:xfrm>
          <a:prstGeom prst="rect">
            <a:avLst/>
          </a:prstGeom>
        </p:spPr>
      </p:pic>
      <p:pic>
        <p:nvPicPr>
          <p:cNvPr id="273" name="그림 27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59BAFC4-2229-4619-911E-D968A89763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7" y="4541900"/>
            <a:ext cx="432655" cy="240364"/>
          </a:xfrm>
          <a:prstGeom prst="rect">
            <a:avLst/>
          </a:prstGeom>
        </p:spPr>
      </p:pic>
      <p:pic>
        <p:nvPicPr>
          <p:cNvPr id="274" name="그림 27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CA23C79-C144-4692-8D63-D5C3817BF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7" y="4945025"/>
            <a:ext cx="432655" cy="240364"/>
          </a:xfrm>
          <a:prstGeom prst="rect">
            <a:avLst/>
          </a:prstGeom>
        </p:spPr>
      </p:pic>
      <p:pic>
        <p:nvPicPr>
          <p:cNvPr id="275" name="그림 27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9CF3DFD-8918-4DEB-BB19-1C3D440025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6" y="5348150"/>
            <a:ext cx="432655" cy="240364"/>
          </a:xfrm>
          <a:prstGeom prst="rect">
            <a:avLst/>
          </a:prstGeom>
        </p:spPr>
      </p:pic>
      <p:pic>
        <p:nvPicPr>
          <p:cNvPr id="276" name="그림 27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A56AC30-021D-4A14-92CE-407CB6E82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6" y="5751275"/>
            <a:ext cx="432655" cy="240364"/>
          </a:xfrm>
          <a:prstGeom prst="rect">
            <a:avLst/>
          </a:prstGeom>
        </p:spPr>
      </p:pic>
      <p:pic>
        <p:nvPicPr>
          <p:cNvPr id="277" name="그림 27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E9BC79C-2DC8-40A3-A14D-5822E04D50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6" y="6154400"/>
            <a:ext cx="432655" cy="240364"/>
          </a:xfrm>
          <a:prstGeom prst="rect">
            <a:avLst/>
          </a:prstGeom>
        </p:spPr>
      </p:pic>
      <p:pic>
        <p:nvPicPr>
          <p:cNvPr id="278" name="그림 27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7754CE7-BCB1-492F-963E-E54E08D7A0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4" y="106150"/>
            <a:ext cx="432655" cy="240364"/>
          </a:xfrm>
          <a:prstGeom prst="rect">
            <a:avLst/>
          </a:prstGeom>
        </p:spPr>
      </p:pic>
      <p:pic>
        <p:nvPicPr>
          <p:cNvPr id="279" name="그림 27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B9FC484-DBC9-4842-A645-F5079BEE7E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4" y="509275"/>
            <a:ext cx="432655" cy="240364"/>
          </a:xfrm>
          <a:prstGeom prst="rect">
            <a:avLst/>
          </a:prstGeom>
        </p:spPr>
      </p:pic>
      <p:pic>
        <p:nvPicPr>
          <p:cNvPr id="280" name="그림 27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6A84315-58FF-44EC-A1F9-06648B281A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3" y="912400"/>
            <a:ext cx="432655" cy="240364"/>
          </a:xfrm>
          <a:prstGeom prst="rect">
            <a:avLst/>
          </a:prstGeom>
        </p:spPr>
      </p:pic>
      <p:pic>
        <p:nvPicPr>
          <p:cNvPr id="281" name="그림 28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6C862FD-96C1-4EA0-B08D-973D28B00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3" y="1315525"/>
            <a:ext cx="432655" cy="240364"/>
          </a:xfrm>
          <a:prstGeom prst="rect">
            <a:avLst/>
          </a:prstGeom>
        </p:spPr>
      </p:pic>
      <p:pic>
        <p:nvPicPr>
          <p:cNvPr id="282" name="그림 28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C032E69-A316-45A8-8865-3279684372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3" y="1718650"/>
            <a:ext cx="432655" cy="240364"/>
          </a:xfrm>
          <a:prstGeom prst="rect">
            <a:avLst/>
          </a:prstGeom>
        </p:spPr>
      </p:pic>
      <p:pic>
        <p:nvPicPr>
          <p:cNvPr id="283" name="그림 28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A741FC0-7645-48BE-9650-9961B83D02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2" y="2121775"/>
            <a:ext cx="432655" cy="240364"/>
          </a:xfrm>
          <a:prstGeom prst="rect">
            <a:avLst/>
          </a:prstGeom>
        </p:spPr>
      </p:pic>
      <p:pic>
        <p:nvPicPr>
          <p:cNvPr id="284" name="그림 28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23FDA8C-5277-486F-954D-51C252FAFE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2" y="2526275"/>
            <a:ext cx="432655" cy="240364"/>
          </a:xfrm>
          <a:prstGeom prst="rect">
            <a:avLst/>
          </a:prstGeom>
        </p:spPr>
      </p:pic>
      <p:pic>
        <p:nvPicPr>
          <p:cNvPr id="285" name="그림 28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02FE9A6-A8D1-48C9-944F-8D2B773F9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2" y="2929400"/>
            <a:ext cx="432655" cy="240364"/>
          </a:xfrm>
          <a:prstGeom prst="rect">
            <a:avLst/>
          </a:prstGeom>
        </p:spPr>
      </p:pic>
      <p:pic>
        <p:nvPicPr>
          <p:cNvPr id="286" name="그림 28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F45C98B-946E-47D0-B4EA-72240C1AEF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1" y="3332525"/>
            <a:ext cx="432655" cy="240364"/>
          </a:xfrm>
          <a:prstGeom prst="rect">
            <a:avLst/>
          </a:prstGeom>
        </p:spPr>
      </p:pic>
      <p:pic>
        <p:nvPicPr>
          <p:cNvPr id="287" name="그림 28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7CF3549-CB13-4A38-BCED-9445F0524C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1" y="3735650"/>
            <a:ext cx="432655" cy="240364"/>
          </a:xfrm>
          <a:prstGeom prst="rect">
            <a:avLst/>
          </a:prstGeom>
        </p:spPr>
      </p:pic>
      <p:pic>
        <p:nvPicPr>
          <p:cNvPr id="288" name="그림 28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5FF2832-D3CD-47DF-9CDC-D2576B096A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1" y="4138775"/>
            <a:ext cx="432655" cy="240364"/>
          </a:xfrm>
          <a:prstGeom prst="rect">
            <a:avLst/>
          </a:prstGeom>
        </p:spPr>
      </p:pic>
      <p:pic>
        <p:nvPicPr>
          <p:cNvPr id="289" name="그림 28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104C9D4-F150-4D79-ABD2-DD10EC7192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0" y="4541900"/>
            <a:ext cx="432655" cy="240364"/>
          </a:xfrm>
          <a:prstGeom prst="rect">
            <a:avLst/>
          </a:prstGeom>
        </p:spPr>
      </p:pic>
      <p:pic>
        <p:nvPicPr>
          <p:cNvPr id="290" name="그림 28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8114C45-CC04-4520-AE48-2802BB297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0" y="4945025"/>
            <a:ext cx="432655" cy="240364"/>
          </a:xfrm>
          <a:prstGeom prst="rect">
            <a:avLst/>
          </a:prstGeom>
        </p:spPr>
      </p:pic>
      <p:pic>
        <p:nvPicPr>
          <p:cNvPr id="291" name="그림 29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04407B4-1EC4-42FF-B6E8-55604D52A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39" y="5348150"/>
            <a:ext cx="432655" cy="240364"/>
          </a:xfrm>
          <a:prstGeom prst="rect">
            <a:avLst/>
          </a:prstGeom>
        </p:spPr>
      </p:pic>
      <p:pic>
        <p:nvPicPr>
          <p:cNvPr id="292" name="그림 29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779985C-AA34-4F41-B981-028B919F12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39" y="5751275"/>
            <a:ext cx="432655" cy="240364"/>
          </a:xfrm>
          <a:prstGeom prst="rect">
            <a:avLst/>
          </a:prstGeom>
        </p:spPr>
      </p:pic>
      <p:pic>
        <p:nvPicPr>
          <p:cNvPr id="293" name="그림 29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E35931A-0AA0-49D9-B7D9-A5C6523222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39" y="6154400"/>
            <a:ext cx="432655" cy="240364"/>
          </a:xfrm>
          <a:prstGeom prst="rect">
            <a:avLst/>
          </a:prstGeom>
        </p:spPr>
      </p:pic>
      <p:pic>
        <p:nvPicPr>
          <p:cNvPr id="294" name="그림 29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78A59C9-9D5A-4F53-9B4C-49033F5BF8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3" y="106150"/>
            <a:ext cx="432655" cy="240364"/>
          </a:xfrm>
          <a:prstGeom prst="rect">
            <a:avLst/>
          </a:prstGeom>
        </p:spPr>
      </p:pic>
      <p:pic>
        <p:nvPicPr>
          <p:cNvPr id="295" name="그림 29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7721EAF-5B5B-488A-BD53-9149703609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3" y="509275"/>
            <a:ext cx="432655" cy="240364"/>
          </a:xfrm>
          <a:prstGeom prst="rect">
            <a:avLst/>
          </a:prstGeom>
        </p:spPr>
      </p:pic>
      <p:pic>
        <p:nvPicPr>
          <p:cNvPr id="296" name="그림 29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97F7E85-BF3C-4073-93CC-B0F268A378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2" y="912400"/>
            <a:ext cx="432655" cy="240364"/>
          </a:xfrm>
          <a:prstGeom prst="rect">
            <a:avLst/>
          </a:prstGeom>
        </p:spPr>
      </p:pic>
      <p:pic>
        <p:nvPicPr>
          <p:cNvPr id="297" name="그림 29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18A554D-58A6-44CC-B378-7732418B29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2" y="1315525"/>
            <a:ext cx="432655" cy="240364"/>
          </a:xfrm>
          <a:prstGeom prst="rect">
            <a:avLst/>
          </a:prstGeom>
        </p:spPr>
      </p:pic>
      <p:pic>
        <p:nvPicPr>
          <p:cNvPr id="298" name="그림 29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9A99F10-3EDA-44C8-B83F-C466CD16F5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2" y="1718650"/>
            <a:ext cx="432655" cy="240364"/>
          </a:xfrm>
          <a:prstGeom prst="rect">
            <a:avLst/>
          </a:prstGeom>
        </p:spPr>
      </p:pic>
      <p:pic>
        <p:nvPicPr>
          <p:cNvPr id="299" name="그림 29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F76EFD1-78F2-401D-8E54-39CF6E193A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1" y="2121775"/>
            <a:ext cx="432655" cy="240364"/>
          </a:xfrm>
          <a:prstGeom prst="rect">
            <a:avLst/>
          </a:prstGeom>
        </p:spPr>
      </p:pic>
      <p:pic>
        <p:nvPicPr>
          <p:cNvPr id="300" name="그림 29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9F34A9D6-0D6E-4525-A40B-EB2F81BB06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1" y="2526275"/>
            <a:ext cx="432655" cy="240364"/>
          </a:xfrm>
          <a:prstGeom prst="rect">
            <a:avLst/>
          </a:prstGeom>
        </p:spPr>
      </p:pic>
      <p:pic>
        <p:nvPicPr>
          <p:cNvPr id="301" name="그림 30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173CCF5-8BB3-4DBA-AD0C-BFFC94EF5D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1" y="2929400"/>
            <a:ext cx="432655" cy="240364"/>
          </a:xfrm>
          <a:prstGeom prst="rect">
            <a:avLst/>
          </a:prstGeom>
        </p:spPr>
      </p:pic>
      <p:pic>
        <p:nvPicPr>
          <p:cNvPr id="302" name="그림 30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BFC5D2-A27E-4C34-B259-61B4714FA7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0" y="3332525"/>
            <a:ext cx="432655" cy="240364"/>
          </a:xfrm>
          <a:prstGeom prst="rect">
            <a:avLst/>
          </a:prstGeom>
        </p:spPr>
      </p:pic>
      <p:pic>
        <p:nvPicPr>
          <p:cNvPr id="303" name="그림 30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B9DAFAC-3EE9-4599-9877-2F402DE5DA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0" y="3735650"/>
            <a:ext cx="432655" cy="240364"/>
          </a:xfrm>
          <a:prstGeom prst="rect">
            <a:avLst/>
          </a:prstGeom>
        </p:spPr>
      </p:pic>
      <p:pic>
        <p:nvPicPr>
          <p:cNvPr id="304" name="그림 30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5B3240D-8624-48D3-B8A1-891C720E3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30" y="4138775"/>
            <a:ext cx="432655" cy="240364"/>
          </a:xfrm>
          <a:prstGeom prst="rect">
            <a:avLst/>
          </a:prstGeom>
        </p:spPr>
      </p:pic>
      <p:pic>
        <p:nvPicPr>
          <p:cNvPr id="305" name="그림 30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95FD61E-3FBD-4836-B935-8CECC104DE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9" y="4541900"/>
            <a:ext cx="432655" cy="240364"/>
          </a:xfrm>
          <a:prstGeom prst="rect">
            <a:avLst/>
          </a:prstGeom>
        </p:spPr>
      </p:pic>
      <p:pic>
        <p:nvPicPr>
          <p:cNvPr id="306" name="그림 30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2C4FE6C-5343-44EA-ACFA-A22A71BC4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9" y="4945025"/>
            <a:ext cx="432655" cy="240364"/>
          </a:xfrm>
          <a:prstGeom prst="rect">
            <a:avLst/>
          </a:prstGeom>
        </p:spPr>
      </p:pic>
      <p:pic>
        <p:nvPicPr>
          <p:cNvPr id="307" name="그림 30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34C0CAA-213B-490F-B2AB-32EE106831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8" y="5348150"/>
            <a:ext cx="432655" cy="240364"/>
          </a:xfrm>
          <a:prstGeom prst="rect">
            <a:avLst/>
          </a:prstGeom>
        </p:spPr>
      </p:pic>
      <p:pic>
        <p:nvPicPr>
          <p:cNvPr id="308" name="그림 30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8BC5CB7-0BAE-4965-A8A9-880FB56B5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8" y="5751275"/>
            <a:ext cx="432655" cy="240364"/>
          </a:xfrm>
          <a:prstGeom prst="rect">
            <a:avLst/>
          </a:prstGeom>
        </p:spPr>
      </p:pic>
      <p:pic>
        <p:nvPicPr>
          <p:cNvPr id="309" name="그림 30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192028F-4F5F-4B5E-BA0E-73CC3B00C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8" y="6154400"/>
            <a:ext cx="432655" cy="240364"/>
          </a:xfrm>
          <a:prstGeom prst="rect">
            <a:avLst/>
          </a:prstGeom>
        </p:spPr>
      </p:pic>
      <p:pic>
        <p:nvPicPr>
          <p:cNvPr id="310" name="그림 30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A1230F2E-0D6F-46EF-BED4-08C0A63B2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7" y="106150"/>
            <a:ext cx="432655" cy="240364"/>
          </a:xfrm>
          <a:prstGeom prst="rect">
            <a:avLst/>
          </a:prstGeom>
        </p:spPr>
      </p:pic>
      <p:pic>
        <p:nvPicPr>
          <p:cNvPr id="311" name="그림 31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55A7E74-C54F-44D9-AD6D-6795854721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7" y="509275"/>
            <a:ext cx="432655" cy="240364"/>
          </a:xfrm>
          <a:prstGeom prst="rect">
            <a:avLst/>
          </a:prstGeom>
        </p:spPr>
      </p:pic>
      <p:pic>
        <p:nvPicPr>
          <p:cNvPr id="312" name="그림 31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D92F5ED-8B1F-4C55-8CB3-5509908C9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6" y="912400"/>
            <a:ext cx="432655" cy="240364"/>
          </a:xfrm>
          <a:prstGeom prst="rect">
            <a:avLst/>
          </a:prstGeom>
        </p:spPr>
      </p:pic>
      <p:pic>
        <p:nvPicPr>
          <p:cNvPr id="313" name="그림 31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133886-46A2-4782-8CCE-D8EAA30B8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6" y="1315525"/>
            <a:ext cx="432655" cy="240364"/>
          </a:xfrm>
          <a:prstGeom prst="rect">
            <a:avLst/>
          </a:prstGeom>
        </p:spPr>
      </p:pic>
      <p:pic>
        <p:nvPicPr>
          <p:cNvPr id="314" name="그림 31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C645A26-5497-4A9F-B92D-739039F0CD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6" y="1718650"/>
            <a:ext cx="432655" cy="240364"/>
          </a:xfrm>
          <a:prstGeom prst="rect">
            <a:avLst/>
          </a:prstGeom>
        </p:spPr>
      </p:pic>
      <p:pic>
        <p:nvPicPr>
          <p:cNvPr id="315" name="그림 31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FE8558B-CAE7-4ACA-B06A-F285225138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5" y="2121775"/>
            <a:ext cx="432655" cy="240364"/>
          </a:xfrm>
          <a:prstGeom prst="rect">
            <a:avLst/>
          </a:prstGeom>
        </p:spPr>
      </p:pic>
      <p:pic>
        <p:nvPicPr>
          <p:cNvPr id="316" name="그림 31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984F24A-4BF7-452A-ADE0-FFC67C78B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5" y="2526275"/>
            <a:ext cx="432655" cy="240364"/>
          </a:xfrm>
          <a:prstGeom prst="rect">
            <a:avLst/>
          </a:prstGeom>
        </p:spPr>
      </p:pic>
      <p:pic>
        <p:nvPicPr>
          <p:cNvPr id="317" name="그림 31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9F8D819-D12C-40A5-A6BB-19511DE68B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5" y="2929400"/>
            <a:ext cx="432655" cy="240364"/>
          </a:xfrm>
          <a:prstGeom prst="rect">
            <a:avLst/>
          </a:prstGeom>
        </p:spPr>
      </p:pic>
      <p:pic>
        <p:nvPicPr>
          <p:cNvPr id="318" name="그림 31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861EC36-1DE6-4096-A8D0-8C539C54FB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4" y="3332525"/>
            <a:ext cx="432655" cy="240364"/>
          </a:xfrm>
          <a:prstGeom prst="rect">
            <a:avLst/>
          </a:prstGeom>
        </p:spPr>
      </p:pic>
      <p:pic>
        <p:nvPicPr>
          <p:cNvPr id="319" name="그림 31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0528553-0468-40F4-B859-9B7C32921E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4" y="3735650"/>
            <a:ext cx="432655" cy="240364"/>
          </a:xfrm>
          <a:prstGeom prst="rect">
            <a:avLst/>
          </a:prstGeom>
        </p:spPr>
      </p:pic>
      <p:pic>
        <p:nvPicPr>
          <p:cNvPr id="320" name="그림 31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602FFD9-8C38-4AF1-9B75-048BEE9E16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4" y="4138775"/>
            <a:ext cx="432655" cy="240364"/>
          </a:xfrm>
          <a:prstGeom prst="rect">
            <a:avLst/>
          </a:prstGeom>
        </p:spPr>
      </p:pic>
      <p:pic>
        <p:nvPicPr>
          <p:cNvPr id="321" name="그림 32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895C420-8EB4-41A6-A69E-839DA7346E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3" y="4541900"/>
            <a:ext cx="432655" cy="240364"/>
          </a:xfrm>
          <a:prstGeom prst="rect">
            <a:avLst/>
          </a:prstGeom>
        </p:spPr>
      </p:pic>
      <p:pic>
        <p:nvPicPr>
          <p:cNvPr id="322" name="그림 32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17CB4A1-2034-45DD-ADF9-B5EAFDD52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3" y="4945025"/>
            <a:ext cx="432655" cy="240364"/>
          </a:xfrm>
          <a:prstGeom prst="rect">
            <a:avLst/>
          </a:prstGeom>
        </p:spPr>
      </p:pic>
      <p:pic>
        <p:nvPicPr>
          <p:cNvPr id="323" name="그림 32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0DEBDEE-E2B9-4271-872D-5F49F1841B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2" y="5348150"/>
            <a:ext cx="432655" cy="240364"/>
          </a:xfrm>
          <a:prstGeom prst="rect">
            <a:avLst/>
          </a:prstGeom>
        </p:spPr>
      </p:pic>
      <p:pic>
        <p:nvPicPr>
          <p:cNvPr id="324" name="그림 32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B108EB7-9FE8-4C27-953D-AE3DC1FEF8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2" y="5751275"/>
            <a:ext cx="432655" cy="240364"/>
          </a:xfrm>
          <a:prstGeom prst="rect">
            <a:avLst/>
          </a:prstGeom>
        </p:spPr>
      </p:pic>
      <p:pic>
        <p:nvPicPr>
          <p:cNvPr id="325" name="그림 32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AAFA1D-B5AD-47C7-9962-BE0B04FA2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2" y="6154400"/>
            <a:ext cx="432655" cy="240364"/>
          </a:xfrm>
          <a:prstGeom prst="rect">
            <a:avLst/>
          </a:prstGeom>
        </p:spPr>
      </p:pic>
      <p:pic>
        <p:nvPicPr>
          <p:cNvPr id="326" name="그림 32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E6AA3D6-B963-499B-8633-4486795CA2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4" y="6516142"/>
            <a:ext cx="432655" cy="240364"/>
          </a:xfrm>
          <a:prstGeom prst="rect">
            <a:avLst/>
          </a:prstGeom>
        </p:spPr>
      </p:pic>
      <p:pic>
        <p:nvPicPr>
          <p:cNvPr id="327" name="그림 32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6092CB2-4464-4F10-BE00-AF4B3A963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3" y="6516142"/>
            <a:ext cx="432655" cy="240364"/>
          </a:xfrm>
          <a:prstGeom prst="rect">
            <a:avLst/>
          </a:prstGeom>
        </p:spPr>
      </p:pic>
      <p:pic>
        <p:nvPicPr>
          <p:cNvPr id="328" name="그림 32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6A41EDBE-7A09-4884-87DF-045AFFFC08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33" y="6516142"/>
            <a:ext cx="432655" cy="240364"/>
          </a:xfrm>
          <a:prstGeom prst="rect">
            <a:avLst/>
          </a:prstGeom>
        </p:spPr>
      </p:pic>
      <p:pic>
        <p:nvPicPr>
          <p:cNvPr id="329" name="그림 32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DF43FFA-0579-473D-BFFD-EB0134E47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22" y="6516142"/>
            <a:ext cx="432655" cy="240364"/>
          </a:xfrm>
          <a:prstGeom prst="rect">
            <a:avLst/>
          </a:prstGeom>
        </p:spPr>
      </p:pic>
      <p:pic>
        <p:nvPicPr>
          <p:cNvPr id="330" name="그림 32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AEE2C31-D542-4967-8E14-F588180585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25" y="6516142"/>
            <a:ext cx="432655" cy="240364"/>
          </a:xfrm>
          <a:prstGeom prst="rect">
            <a:avLst/>
          </a:prstGeom>
        </p:spPr>
      </p:pic>
      <p:pic>
        <p:nvPicPr>
          <p:cNvPr id="331" name="그림 33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4FBC604A-E313-4621-9955-FEFAB90B5D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14" y="6516142"/>
            <a:ext cx="432655" cy="240364"/>
          </a:xfrm>
          <a:prstGeom prst="rect">
            <a:avLst/>
          </a:prstGeom>
        </p:spPr>
      </p:pic>
      <p:pic>
        <p:nvPicPr>
          <p:cNvPr id="332" name="그림 33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6ADF94A-3F28-4F52-B101-ACB328F7B4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5" y="6516142"/>
            <a:ext cx="432655" cy="240364"/>
          </a:xfrm>
          <a:prstGeom prst="rect">
            <a:avLst/>
          </a:prstGeom>
        </p:spPr>
      </p:pic>
      <p:pic>
        <p:nvPicPr>
          <p:cNvPr id="333" name="그림 33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BCDC3D7-9F53-47ED-96DB-99219D1E7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4" y="6516142"/>
            <a:ext cx="432655" cy="240364"/>
          </a:xfrm>
          <a:prstGeom prst="rect">
            <a:avLst/>
          </a:prstGeom>
        </p:spPr>
      </p:pic>
      <p:pic>
        <p:nvPicPr>
          <p:cNvPr id="334" name="그림 33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2E43DF7-5997-4F22-B812-6ACDDBF7B2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04" y="6516142"/>
            <a:ext cx="432655" cy="240364"/>
          </a:xfrm>
          <a:prstGeom prst="rect">
            <a:avLst/>
          </a:prstGeom>
        </p:spPr>
      </p:pic>
      <p:pic>
        <p:nvPicPr>
          <p:cNvPr id="335" name="그림 33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E0CFBD8-BB3F-4873-B72C-22E8DFC7DB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93" y="6516142"/>
            <a:ext cx="432655" cy="240364"/>
          </a:xfrm>
          <a:prstGeom prst="rect">
            <a:avLst/>
          </a:prstGeom>
        </p:spPr>
      </p:pic>
      <p:pic>
        <p:nvPicPr>
          <p:cNvPr id="336" name="그림 335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D0E7115-B5A8-4087-95F7-7C97423666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96" y="6516142"/>
            <a:ext cx="432655" cy="240364"/>
          </a:xfrm>
          <a:prstGeom prst="rect">
            <a:avLst/>
          </a:prstGeom>
        </p:spPr>
      </p:pic>
      <p:pic>
        <p:nvPicPr>
          <p:cNvPr id="337" name="그림 33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00E282A0-AFAA-4DD5-B76A-0FD20195A1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85" y="6516142"/>
            <a:ext cx="432655" cy="240364"/>
          </a:xfrm>
          <a:prstGeom prst="rect">
            <a:avLst/>
          </a:prstGeom>
        </p:spPr>
      </p:pic>
      <p:pic>
        <p:nvPicPr>
          <p:cNvPr id="338" name="그림 337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C8A9722-69C8-4752-BEE7-4CBBCC644C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98" y="6516142"/>
            <a:ext cx="432655" cy="240364"/>
          </a:xfrm>
          <a:prstGeom prst="rect">
            <a:avLst/>
          </a:prstGeom>
        </p:spPr>
      </p:pic>
      <p:pic>
        <p:nvPicPr>
          <p:cNvPr id="339" name="그림 338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C58CC22E-5C33-4BC0-B3CD-831B4CB0E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7" y="6516142"/>
            <a:ext cx="432655" cy="240364"/>
          </a:xfrm>
          <a:prstGeom prst="rect">
            <a:avLst/>
          </a:prstGeom>
        </p:spPr>
      </p:pic>
      <p:pic>
        <p:nvPicPr>
          <p:cNvPr id="340" name="그림 339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53C2A5C-A5BF-4671-BAE6-BCE1BB2B4E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7" y="6516142"/>
            <a:ext cx="432655" cy="240364"/>
          </a:xfrm>
          <a:prstGeom prst="rect">
            <a:avLst/>
          </a:prstGeom>
        </p:spPr>
      </p:pic>
      <p:pic>
        <p:nvPicPr>
          <p:cNvPr id="341" name="그림 34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A3DDC4C-C3C8-4A6C-8826-A74A0A9919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36" y="6516142"/>
            <a:ext cx="432655" cy="240364"/>
          </a:xfrm>
          <a:prstGeom prst="rect">
            <a:avLst/>
          </a:prstGeom>
        </p:spPr>
      </p:pic>
      <p:pic>
        <p:nvPicPr>
          <p:cNvPr id="342" name="그림 341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AE1EF21-77D2-4017-905D-F36CA5DED6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39" y="6516142"/>
            <a:ext cx="432655" cy="240364"/>
          </a:xfrm>
          <a:prstGeom prst="rect">
            <a:avLst/>
          </a:prstGeom>
        </p:spPr>
      </p:pic>
      <p:pic>
        <p:nvPicPr>
          <p:cNvPr id="343" name="그림 34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88E15311-7ECB-42D0-BBF0-E5B933213E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528" y="6516142"/>
            <a:ext cx="432655" cy="240364"/>
          </a:xfrm>
          <a:prstGeom prst="rect">
            <a:avLst/>
          </a:prstGeom>
        </p:spPr>
      </p:pic>
      <p:pic>
        <p:nvPicPr>
          <p:cNvPr id="344" name="그림 343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708DFC60-4E6B-4301-94C0-22BF122BAB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812" y="6516142"/>
            <a:ext cx="432655" cy="240364"/>
          </a:xfrm>
          <a:prstGeom prst="rect">
            <a:avLst/>
          </a:prstGeom>
        </p:spPr>
      </p:pic>
      <p:sp>
        <p:nvSpPr>
          <p:cNvPr id="345" name="직사각형 344">
            <a:extLst>
              <a:ext uri="{FF2B5EF4-FFF2-40B4-BE49-F238E27FC236}">
                <a16:creationId xmlns:a16="http://schemas.microsoft.com/office/drawing/2014/main" xmlns="" id="{68C2E9E7-FCF0-4C3E-ACED-59FFC05EDF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xmlns="" id="{46E67654-7B5A-4485-B4DF-69BF03720B4B}"/>
              </a:ext>
            </a:extLst>
          </p:cNvPr>
          <p:cNvSpPr txBox="1">
            <a:spLocks/>
          </p:cNvSpPr>
          <p:nvPr/>
        </p:nvSpPr>
        <p:spPr>
          <a:xfrm>
            <a:off x="3239118" y="3358894"/>
            <a:ext cx="5755562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</a:pPr>
            <a:r>
              <a:rPr lang="ko-KR" altLang="en-US" sz="7200" b="1" spc="-1500" dirty="0" err="1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같이</a:t>
            </a:r>
            <a:r>
              <a:rPr lang="ko-KR" altLang="en-US" sz="7200" spc="-1500" dirty="0" err="1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의</a:t>
            </a:r>
            <a:r>
              <a:rPr lang="ko-KR" altLang="en-US" sz="72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ko-KR" altLang="en-US" sz="72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가치</a:t>
            </a:r>
            <a:endParaRPr lang="en-US" sz="7200" b="1" spc="-1500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xmlns="" id="{BCB18828-8A22-40CE-9D82-9A7C5E9663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75483" y="4488431"/>
            <a:ext cx="5441034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lang="en-US" sz="2800" b="1" spc="-3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THE  </a:t>
            </a:r>
            <a:r>
              <a:rPr lang="en-US" sz="28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VALUE </a:t>
            </a:r>
            <a:r>
              <a:rPr lang="en-US" sz="2800" b="1" spc="-3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OF  </a:t>
            </a:r>
            <a:r>
              <a:rPr lang="en-US" sz="28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TOGETHER</a:t>
            </a:r>
            <a:endParaRPr sz="1600" spc="25" dirty="0">
              <a:solidFill>
                <a:srgbClr val="F69758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D86AAFA-F399-4B12-A9A9-015EB48C10AE}"/>
              </a:ext>
            </a:extLst>
          </p:cNvPr>
          <p:cNvSpPr txBox="1"/>
          <p:nvPr/>
        </p:nvSpPr>
        <p:spPr>
          <a:xfrm>
            <a:off x="3052597" y="5026256"/>
            <a:ext cx="60976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DIG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패션</a:t>
            </a:r>
            <a: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라이프스타일 영역의</a:t>
            </a:r>
            <a:endParaRPr kumimoji="0" lang="en-US" altLang="ko-KR" b="1" i="0" u="none" strike="noStrike" kern="1200" cap="none" spc="-3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algn="ctr"/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와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창작자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에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대한</a:t>
            </a:r>
            <a:r>
              <a:rPr kumimoji="0" lang="en-US" altLang="ko-KR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kumimoji="0" lang="en-US" altLang="ko-KR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투자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와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성장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지원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합니다</a:t>
            </a:r>
            <a:r>
              <a:rPr kumimoji="0" lang="en-US" altLang="ko-KR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  <a: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당신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과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함께</a:t>
            </a:r>
            <a: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가치 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있는 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성장 </a:t>
            </a:r>
            <a: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kumimoji="0" lang="en-US" altLang="ko-KR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지속가능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한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성공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</a:t>
            </a:r>
            <a:r>
              <a:rPr kumimoji="0" lang="ko-KR" altLang="en-US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기대</a:t>
            </a:r>
            <a:r>
              <a:rPr kumimoji="0" lang="ko-KR" altLang="en-US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합니다</a:t>
            </a:r>
            <a:r>
              <a:rPr kumimoji="0" lang="en-US" altLang="ko-KR" b="0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  <a:endParaRPr lang="ko-KR" altLang="en-US" sz="1100" dirty="0"/>
          </a:p>
        </p:txBody>
      </p:sp>
      <p:sp>
        <p:nvSpPr>
          <p:cNvPr id="346" name="object 7">
            <a:extLst>
              <a:ext uri="{FF2B5EF4-FFF2-40B4-BE49-F238E27FC236}">
                <a16:creationId xmlns:a16="http://schemas.microsoft.com/office/drawing/2014/main" xmlns="" id="{24557508-96B8-49CE-AB91-DFFA1DAB385D}"/>
              </a:ext>
            </a:extLst>
          </p:cNvPr>
          <p:cNvSpPr/>
          <p:nvPr/>
        </p:nvSpPr>
        <p:spPr>
          <a:xfrm>
            <a:off x="5760406" y="0"/>
            <a:ext cx="929005" cy="2524170"/>
          </a:xfrm>
          <a:custGeom>
            <a:avLst/>
            <a:gdLst/>
            <a:ahLst/>
            <a:cxnLst/>
            <a:rect l="l" t="t" r="r" b="b"/>
            <a:pathLst>
              <a:path w="929004" h="3841750">
                <a:moveTo>
                  <a:pt x="903810" y="3841226"/>
                </a:moveTo>
                <a:lnTo>
                  <a:pt x="0" y="5825"/>
                </a:lnTo>
                <a:lnTo>
                  <a:pt x="24722" y="0"/>
                </a:lnTo>
                <a:lnTo>
                  <a:pt x="928533" y="3835400"/>
                </a:lnTo>
                <a:lnTo>
                  <a:pt x="903810" y="3841226"/>
                </a:lnTo>
                <a:close/>
              </a:path>
            </a:pathLst>
          </a:custGeom>
          <a:solidFill>
            <a:srgbClr val="6FB1E1"/>
          </a:solidFill>
          <a:ln>
            <a:solidFill>
              <a:srgbClr val="6FB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8">
            <a:extLst>
              <a:ext uri="{FF2B5EF4-FFF2-40B4-BE49-F238E27FC236}">
                <a16:creationId xmlns:a16="http://schemas.microsoft.com/office/drawing/2014/main" xmlns="" id="{E217364F-15F3-4C11-BD20-2A94BC21AEFF}"/>
              </a:ext>
            </a:extLst>
          </p:cNvPr>
          <p:cNvSpPr/>
          <p:nvPr/>
        </p:nvSpPr>
        <p:spPr>
          <a:xfrm>
            <a:off x="6346378" y="2149519"/>
            <a:ext cx="717550" cy="717550"/>
          </a:xfrm>
          <a:custGeom>
            <a:avLst/>
            <a:gdLst/>
            <a:ahLst/>
            <a:cxnLst/>
            <a:rect l="l" t="t" r="r" b="b"/>
            <a:pathLst>
              <a:path w="717550" h="717550">
                <a:moveTo>
                  <a:pt x="358775" y="0"/>
                </a:moveTo>
                <a:lnTo>
                  <a:pt x="312966" y="2918"/>
                </a:lnTo>
                <a:lnTo>
                  <a:pt x="267762" y="11675"/>
                </a:lnTo>
                <a:lnTo>
                  <a:pt x="223767" y="26270"/>
                </a:lnTo>
                <a:lnTo>
                  <a:pt x="181586" y="46703"/>
                </a:lnTo>
                <a:lnTo>
                  <a:pt x="141823" y="72974"/>
                </a:lnTo>
                <a:lnTo>
                  <a:pt x="105082" y="105082"/>
                </a:lnTo>
                <a:lnTo>
                  <a:pt x="72974" y="141823"/>
                </a:lnTo>
                <a:lnTo>
                  <a:pt x="46703" y="181586"/>
                </a:lnTo>
                <a:lnTo>
                  <a:pt x="26270" y="223767"/>
                </a:lnTo>
                <a:lnTo>
                  <a:pt x="11675" y="267762"/>
                </a:lnTo>
                <a:lnTo>
                  <a:pt x="2918" y="312966"/>
                </a:lnTo>
                <a:lnTo>
                  <a:pt x="0" y="358775"/>
                </a:lnTo>
                <a:lnTo>
                  <a:pt x="2918" y="404583"/>
                </a:lnTo>
                <a:lnTo>
                  <a:pt x="11675" y="449788"/>
                </a:lnTo>
                <a:lnTo>
                  <a:pt x="26270" y="493783"/>
                </a:lnTo>
                <a:lnTo>
                  <a:pt x="46703" y="535964"/>
                </a:lnTo>
                <a:lnTo>
                  <a:pt x="72974" y="575727"/>
                </a:lnTo>
                <a:lnTo>
                  <a:pt x="105082" y="612467"/>
                </a:lnTo>
                <a:lnTo>
                  <a:pt x="141823" y="644576"/>
                </a:lnTo>
                <a:lnTo>
                  <a:pt x="181586" y="670847"/>
                </a:lnTo>
                <a:lnTo>
                  <a:pt x="223767" y="691279"/>
                </a:lnTo>
                <a:lnTo>
                  <a:pt x="267762" y="705874"/>
                </a:lnTo>
                <a:lnTo>
                  <a:pt x="312966" y="714631"/>
                </a:lnTo>
                <a:lnTo>
                  <a:pt x="358775" y="717550"/>
                </a:lnTo>
                <a:lnTo>
                  <a:pt x="404583" y="714631"/>
                </a:lnTo>
                <a:lnTo>
                  <a:pt x="449788" y="705874"/>
                </a:lnTo>
                <a:lnTo>
                  <a:pt x="493783" y="691279"/>
                </a:lnTo>
                <a:lnTo>
                  <a:pt x="535964" y="670847"/>
                </a:lnTo>
                <a:lnTo>
                  <a:pt x="575727" y="644576"/>
                </a:lnTo>
                <a:lnTo>
                  <a:pt x="612467" y="612467"/>
                </a:lnTo>
                <a:lnTo>
                  <a:pt x="644576" y="575727"/>
                </a:lnTo>
                <a:lnTo>
                  <a:pt x="670847" y="535964"/>
                </a:lnTo>
                <a:lnTo>
                  <a:pt x="691279" y="493783"/>
                </a:lnTo>
                <a:lnTo>
                  <a:pt x="705874" y="449788"/>
                </a:lnTo>
                <a:lnTo>
                  <a:pt x="714631" y="404583"/>
                </a:lnTo>
                <a:lnTo>
                  <a:pt x="717550" y="358775"/>
                </a:lnTo>
                <a:lnTo>
                  <a:pt x="714631" y="312966"/>
                </a:lnTo>
                <a:lnTo>
                  <a:pt x="705874" y="267762"/>
                </a:lnTo>
                <a:lnTo>
                  <a:pt x="691279" y="223767"/>
                </a:lnTo>
                <a:lnTo>
                  <a:pt x="670847" y="181586"/>
                </a:lnTo>
                <a:lnTo>
                  <a:pt x="644576" y="141823"/>
                </a:lnTo>
                <a:lnTo>
                  <a:pt x="612467" y="105082"/>
                </a:lnTo>
                <a:lnTo>
                  <a:pt x="575727" y="72974"/>
                </a:lnTo>
                <a:lnTo>
                  <a:pt x="535964" y="46703"/>
                </a:lnTo>
                <a:lnTo>
                  <a:pt x="493783" y="26270"/>
                </a:lnTo>
                <a:lnTo>
                  <a:pt x="449788" y="11675"/>
                </a:lnTo>
                <a:lnTo>
                  <a:pt x="404583" y="2918"/>
                </a:lnTo>
                <a:lnTo>
                  <a:pt x="358775" y="0"/>
                </a:lnTo>
                <a:close/>
              </a:path>
            </a:pathLst>
          </a:cu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9">
            <a:extLst>
              <a:ext uri="{FF2B5EF4-FFF2-40B4-BE49-F238E27FC236}">
                <a16:creationId xmlns:a16="http://schemas.microsoft.com/office/drawing/2014/main" xmlns="" id="{3EE0150C-0774-41A1-95DA-9BB8D331B5EB}"/>
              </a:ext>
            </a:extLst>
          </p:cNvPr>
          <p:cNvSpPr/>
          <p:nvPr/>
        </p:nvSpPr>
        <p:spPr>
          <a:xfrm>
            <a:off x="5911403" y="2314619"/>
            <a:ext cx="717550" cy="717550"/>
          </a:xfrm>
          <a:custGeom>
            <a:avLst/>
            <a:gdLst/>
            <a:ahLst/>
            <a:cxnLst/>
            <a:rect l="l" t="t" r="r" b="b"/>
            <a:pathLst>
              <a:path w="717550" h="717550">
                <a:moveTo>
                  <a:pt x="358775" y="0"/>
                </a:moveTo>
                <a:lnTo>
                  <a:pt x="312966" y="2918"/>
                </a:lnTo>
                <a:lnTo>
                  <a:pt x="267762" y="11675"/>
                </a:lnTo>
                <a:lnTo>
                  <a:pt x="223767" y="26270"/>
                </a:lnTo>
                <a:lnTo>
                  <a:pt x="181586" y="46703"/>
                </a:lnTo>
                <a:lnTo>
                  <a:pt x="141823" y="72974"/>
                </a:lnTo>
                <a:lnTo>
                  <a:pt x="105082" y="105082"/>
                </a:lnTo>
                <a:lnTo>
                  <a:pt x="72974" y="141823"/>
                </a:lnTo>
                <a:lnTo>
                  <a:pt x="46703" y="181586"/>
                </a:lnTo>
                <a:lnTo>
                  <a:pt x="26270" y="223767"/>
                </a:lnTo>
                <a:lnTo>
                  <a:pt x="11675" y="267762"/>
                </a:lnTo>
                <a:lnTo>
                  <a:pt x="2918" y="312966"/>
                </a:lnTo>
                <a:lnTo>
                  <a:pt x="0" y="358775"/>
                </a:lnTo>
                <a:lnTo>
                  <a:pt x="2918" y="404583"/>
                </a:lnTo>
                <a:lnTo>
                  <a:pt x="11675" y="449788"/>
                </a:lnTo>
                <a:lnTo>
                  <a:pt x="26270" y="493783"/>
                </a:lnTo>
                <a:lnTo>
                  <a:pt x="46703" y="535964"/>
                </a:lnTo>
                <a:lnTo>
                  <a:pt x="72974" y="575727"/>
                </a:lnTo>
                <a:lnTo>
                  <a:pt x="105082" y="612467"/>
                </a:lnTo>
                <a:lnTo>
                  <a:pt x="141823" y="644576"/>
                </a:lnTo>
                <a:lnTo>
                  <a:pt x="181586" y="670847"/>
                </a:lnTo>
                <a:lnTo>
                  <a:pt x="223767" y="691279"/>
                </a:lnTo>
                <a:lnTo>
                  <a:pt x="267762" y="705874"/>
                </a:lnTo>
                <a:lnTo>
                  <a:pt x="312966" y="714631"/>
                </a:lnTo>
                <a:lnTo>
                  <a:pt x="358775" y="717550"/>
                </a:lnTo>
                <a:lnTo>
                  <a:pt x="404583" y="714631"/>
                </a:lnTo>
                <a:lnTo>
                  <a:pt x="449788" y="705874"/>
                </a:lnTo>
                <a:lnTo>
                  <a:pt x="493783" y="691279"/>
                </a:lnTo>
                <a:lnTo>
                  <a:pt x="535964" y="670847"/>
                </a:lnTo>
                <a:lnTo>
                  <a:pt x="575727" y="644576"/>
                </a:lnTo>
                <a:lnTo>
                  <a:pt x="612467" y="612467"/>
                </a:lnTo>
                <a:lnTo>
                  <a:pt x="644576" y="575727"/>
                </a:lnTo>
                <a:lnTo>
                  <a:pt x="670847" y="535964"/>
                </a:lnTo>
                <a:lnTo>
                  <a:pt x="691279" y="493783"/>
                </a:lnTo>
                <a:lnTo>
                  <a:pt x="705874" y="449788"/>
                </a:lnTo>
                <a:lnTo>
                  <a:pt x="714631" y="404583"/>
                </a:lnTo>
                <a:lnTo>
                  <a:pt x="717550" y="358775"/>
                </a:lnTo>
                <a:lnTo>
                  <a:pt x="714631" y="312966"/>
                </a:lnTo>
                <a:lnTo>
                  <a:pt x="705874" y="267762"/>
                </a:lnTo>
                <a:lnTo>
                  <a:pt x="691279" y="223767"/>
                </a:lnTo>
                <a:lnTo>
                  <a:pt x="670847" y="181586"/>
                </a:lnTo>
                <a:lnTo>
                  <a:pt x="644576" y="141823"/>
                </a:lnTo>
                <a:lnTo>
                  <a:pt x="612467" y="105082"/>
                </a:lnTo>
                <a:lnTo>
                  <a:pt x="575727" y="72974"/>
                </a:lnTo>
                <a:lnTo>
                  <a:pt x="535964" y="46703"/>
                </a:lnTo>
                <a:lnTo>
                  <a:pt x="493783" y="26270"/>
                </a:lnTo>
                <a:lnTo>
                  <a:pt x="449788" y="11675"/>
                </a:lnTo>
                <a:lnTo>
                  <a:pt x="404583" y="2918"/>
                </a:lnTo>
                <a:lnTo>
                  <a:pt x="358775" y="0"/>
                </a:lnTo>
                <a:close/>
              </a:path>
            </a:pathLst>
          </a:custGeom>
          <a:solidFill>
            <a:srgbClr val="6FB1E1"/>
          </a:solidFill>
          <a:ln>
            <a:solidFill>
              <a:srgbClr val="6FB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0">
            <a:extLst>
              <a:ext uri="{FF2B5EF4-FFF2-40B4-BE49-F238E27FC236}">
                <a16:creationId xmlns:a16="http://schemas.microsoft.com/office/drawing/2014/main" xmlns="" id="{41B2D865-CB4E-4FED-AA26-B7B15AD9D3F4}"/>
              </a:ext>
            </a:extLst>
          </p:cNvPr>
          <p:cNvSpPr/>
          <p:nvPr/>
        </p:nvSpPr>
        <p:spPr>
          <a:xfrm>
            <a:off x="5149402" y="2454319"/>
            <a:ext cx="717550" cy="717550"/>
          </a:xfrm>
          <a:custGeom>
            <a:avLst/>
            <a:gdLst/>
            <a:ahLst/>
            <a:cxnLst/>
            <a:rect l="l" t="t" r="r" b="b"/>
            <a:pathLst>
              <a:path w="717550" h="717550">
                <a:moveTo>
                  <a:pt x="358775" y="0"/>
                </a:moveTo>
                <a:lnTo>
                  <a:pt x="312966" y="2918"/>
                </a:lnTo>
                <a:lnTo>
                  <a:pt x="267762" y="11675"/>
                </a:lnTo>
                <a:lnTo>
                  <a:pt x="223767" y="26270"/>
                </a:lnTo>
                <a:lnTo>
                  <a:pt x="181586" y="46703"/>
                </a:lnTo>
                <a:lnTo>
                  <a:pt x="141823" y="72974"/>
                </a:lnTo>
                <a:lnTo>
                  <a:pt x="105082" y="105082"/>
                </a:lnTo>
                <a:lnTo>
                  <a:pt x="72974" y="141823"/>
                </a:lnTo>
                <a:lnTo>
                  <a:pt x="46703" y="181586"/>
                </a:lnTo>
                <a:lnTo>
                  <a:pt x="26270" y="223767"/>
                </a:lnTo>
                <a:lnTo>
                  <a:pt x="11675" y="267762"/>
                </a:lnTo>
                <a:lnTo>
                  <a:pt x="2918" y="312966"/>
                </a:lnTo>
                <a:lnTo>
                  <a:pt x="0" y="358775"/>
                </a:lnTo>
                <a:lnTo>
                  <a:pt x="2918" y="404583"/>
                </a:lnTo>
                <a:lnTo>
                  <a:pt x="11675" y="449788"/>
                </a:lnTo>
                <a:lnTo>
                  <a:pt x="26270" y="493783"/>
                </a:lnTo>
                <a:lnTo>
                  <a:pt x="46703" y="535964"/>
                </a:lnTo>
                <a:lnTo>
                  <a:pt x="72974" y="575727"/>
                </a:lnTo>
                <a:lnTo>
                  <a:pt x="105082" y="612467"/>
                </a:lnTo>
                <a:lnTo>
                  <a:pt x="141823" y="644576"/>
                </a:lnTo>
                <a:lnTo>
                  <a:pt x="181586" y="670847"/>
                </a:lnTo>
                <a:lnTo>
                  <a:pt x="223767" y="691279"/>
                </a:lnTo>
                <a:lnTo>
                  <a:pt x="267762" y="705874"/>
                </a:lnTo>
                <a:lnTo>
                  <a:pt x="312966" y="714631"/>
                </a:lnTo>
                <a:lnTo>
                  <a:pt x="358775" y="717550"/>
                </a:lnTo>
                <a:lnTo>
                  <a:pt x="404583" y="714631"/>
                </a:lnTo>
                <a:lnTo>
                  <a:pt x="449788" y="705874"/>
                </a:lnTo>
                <a:lnTo>
                  <a:pt x="493783" y="691279"/>
                </a:lnTo>
                <a:lnTo>
                  <a:pt x="535964" y="670847"/>
                </a:lnTo>
                <a:lnTo>
                  <a:pt x="575727" y="644576"/>
                </a:lnTo>
                <a:lnTo>
                  <a:pt x="612467" y="612467"/>
                </a:lnTo>
                <a:lnTo>
                  <a:pt x="644576" y="575727"/>
                </a:lnTo>
                <a:lnTo>
                  <a:pt x="670847" y="535964"/>
                </a:lnTo>
                <a:lnTo>
                  <a:pt x="691279" y="493783"/>
                </a:lnTo>
                <a:lnTo>
                  <a:pt x="705874" y="449788"/>
                </a:lnTo>
                <a:lnTo>
                  <a:pt x="714631" y="404583"/>
                </a:lnTo>
                <a:lnTo>
                  <a:pt x="717550" y="358775"/>
                </a:lnTo>
                <a:lnTo>
                  <a:pt x="714631" y="312966"/>
                </a:lnTo>
                <a:lnTo>
                  <a:pt x="705874" y="267762"/>
                </a:lnTo>
                <a:lnTo>
                  <a:pt x="691279" y="223767"/>
                </a:lnTo>
                <a:lnTo>
                  <a:pt x="670847" y="181586"/>
                </a:lnTo>
                <a:lnTo>
                  <a:pt x="644576" y="141823"/>
                </a:lnTo>
                <a:lnTo>
                  <a:pt x="612467" y="105082"/>
                </a:lnTo>
                <a:lnTo>
                  <a:pt x="575727" y="72974"/>
                </a:lnTo>
                <a:lnTo>
                  <a:pt x="535964" y="46703"/>
                </a:lnTo>
                <a:lnTo>
                  <a:pt x="493783" y="26270"/>
                </a:lnTo>
                <a:lnTo>
                  <a:pt x="449788" y="11675"/>
                </a:lnTo>
                <a:lnTo>
                  <a:pt x="404583" y="2918"/>
                </a:lnTo>
                <a:lnTo>
                  <a:pt x="358775" y="0"/>
                </a:lnTo>
                <a:close/>
              </a:path>
            </a:pathLst>
          </a:cu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74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object 3">
            <a:extLst>
              <a:ext uri="{FF2B5EF4-FFF2-40B4-BE49-F238E27FC236}">
                <a16:creationId xmlns:a16="http://schemas.microsoft.com/office/drawing/2014/main" xmlns="" id="{263671EF-0A19-41DB-98F9-F06711F82F80}"/>
              </a:ext>
            </a:extLst>
          </p:cNvPr>
          <p:cNvSpPr/>
          <p:nvPr/>
        </p:nvSpPr>
        <p:spPr>
          <a:xfrm>
            <a:off x="4716763" y="997974"/>
            <a:ext cx="1135316" cy="2154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">
            <a:extLst>
              <a:ext uri="{FF2B5EF4-FFF2-40B4-BE49-F238E27FC236}">
                <a16:creationId xmlns:a16="http://schemas.microsoft.com/office/drawing/2014/main" xmlns="" id="{6BE4C9FC-0D24-4460-9469-475B8978C00A}"/>
              </a:ext>
            </a:extLst>
          </p:cNvPr>
          <p:cNvSpPr/>
          <p:nvPr/>
        </p:nvSpPr>
        <p:spPr>
          <a:xfrm>
            <a:off x="4304152" y="997986"/>
            <a:ext cx="1135303" cy="2154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5">
            <a:extLst>
              <a:ext uri="{FF2B5EF4-FFF2-40B4-BE49-F238E27FC236}">
                <a16:creationId xmlns:a16="http://schemas.microsoft.com/office/drawing/2014/main" xmlns="" id="{B57F4871-3421-4133-9441-D8A972645FEC}"/>
              </a:ext>
            </a:extLst>
          </p:cNvPr>
          <p:cNvSpPr/>
          <p:nvPr/>
        </p:nvSpPr>
        <p:spPr>
          <a:xfrm>
            <a:off x="3891529" y="997974"/>
            <a:ext cx="1135316" cy="2154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6">
            <a:extLst>
              <a:ext uri="{FF2B5EF4-FFF2-40B4-BE49-F238E27FC236}">
                <a16:creationId xmlns:a16="http://schemas.microsoft.com/office/drawing/2014/main" xmlns="" id="{B6B5930A-C412-4B8E-B869-F5E7F0C5D46A}"/>
              </a:ext>
            </a:extLst>
          </p:cNvPr>
          <p:cNvSpPr/>
          <p:nvPr/>
        </p:nvSpPr>
        <p:spPr>
          <a:xfrm>
            <a:off x="6367229" y="997974"/>
            <a:ext cx="1135316" cy="2154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7">
            <a:extLst>
              <a:ext uri="{FF2B5EF4-FFF2-40B4-BE49-F238E27FC236}">
                <a16:creationId xmlns:a16="http://schemas.microsoft.com/office/drawing/2014/main" xmlns="" id="{B6E084ED-D75F-42E0-AF56-DA390B337E48}"/>
              </a:ext>
            </a:extLst>
          </p:cNvPr>
          <p:cNvSpPr/>
          <p:nvPr/>
        </p:nvSpPr>
        <p:spPr>
          <a:xfrm>
            <a:off x="5954619" y="997974"/>
            <a:ext cx="1135291" cy="21542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8">
            <a:extLst>
              <a:ext uri="{FF2B5EF4-FFF2-40B4-BE49-F238E27FC236}">
                <a16:creationId xmlns:a16="http://schemas.microsoft.com/office/drawing/2014/main" xmlns="" id="{8BE3DD73-6437-457D-9728-F40B56DD901D}"/>
              </a:ext>
            </a:extLst>
          </p:cNvPr>
          <p:cNvSpPr/>
          <p:nvPr/>
        </p:nvSpPr>
        <p:spPr>
          <a:xfrm>
            <a:off x="5541996" y="997974"/>
            <a:ext cx="1135303" cy="2154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9">
            <a:extLst>
              <a:ext uri="{FF2B5EF4-FFF2-40B4-BE49-F238E27FC236}">
                <a16:creationId xmlns:a16="http://schemas.microsoft.com/office/drawing/2014/main" xmlns="" id="{23396C3C-D9CC-4DED-816B-4C5E73A269C0}"/>
              </a:ext>
            </a:extLst>
          </p:cNvPr>
          <p:cNvSpPr/>
          <p:nvPr/>
        </p:nvSpPr>
        <p:spPr>
          <a:xfrm>
            <a:off x="5129373" y="997992"/>
            <a:ext cx="1135316" cy="21542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10">
            <a:extLst>
              <a:ext uri="{FF2B5EF4-FFF2-40B4-BE49-F238E27FC236}">
                <a16:creationId xmlns:a16="http://schemas.microsoft.com/office/drawing/2014/main" xmlns="" id="{D596CF92-24C3-4B6C-91ED-DCD46552F49A}"/>
              </a:ext>
            </a:extLst>
          </p:cNvPr>
          <p:cNvSpPr/>
          <p:nvPr/>
        </p:nvSpPr>
        <p:spPr>
          <a:xfrm>
            <a:off x="7192475" y="997986"/>
            <a:ext cx="1135291" cy="21542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11">
            <a:extLst>
              <a:ext uri="{FF2B5EF4-FFF2-40B4-BE49-F238E27FC236}">
                <a16:creationId xmlns:a16="http://schemas.microsoft.com/office/drawing/2014/main" xmlns="" id="{1400015C-15CD-46DC-A99B-57BB90418329}"/>
              </a:ext>
            </a:extLst>
          </p:cNvPr>
          <p:cNvSpPr/>
          <p:nvPr/>
        </p:nvSpPr>
        <p:spPr>
          <a:xfrm>
            <a:off x="6779852" y="997974"/>
            <a:ext cx="1135303" cy="21542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81">
            <a:extLst>
              <a:ext uri="{FF2B5EF4-FFF2-40B4-BE49-F238E27FC236}">
                <a16:creationId xmlns:a16="http://schemas.microsoft.com/office/drawing/2014/main" xmlns="" id="{DEC4B515-BA93-4EE5-88C2-55C3D3123319}"/>
              </a:ext>
            </a:extLst>
          </p:cNvPr>
          <p:cNvSpPr txBox="1"/>
          <p:nvPr/>
        </p:nvSpPr>
        <p:spPr>
          <a:xfrm>
            <a:off x="4980235" y="985765"/>
            <a:ext cx="1633855" cy="218521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4200" b="1" spc="-3635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1</a:t>
            </a:r>
            <a:endParaRPr sz="142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96" name="object 286">
            <a:extLst>
              <a:ext uri="{FF2B5EF4-FFF2-40B4-BE49-F238E27FC236}">
                <a16:creationId xmlns:a16="http://schemas.microsoft.com/office/drawing/2014/main" xmlns="" id="{ADAED909-CC4C-4C73-AB18-6477D05D9670}"/>
              </a:ext>
            </a:extLst>
          </p:cNvPr>
          <p:cNvSpPr txBox="1"/>
          <p:nvPr/>
        </p:nvSpPr>
        <p:spPr>
          <a:xfrm>
            <a:off x="3382683" y="4467408"/>
            <a:ext cx="5456532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/>
            <a:r>
              <a:rPr lang="en-US" sz="54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About</a:t>
            </a:r>
            <a:r>
              <a:rPr lang="en-US" sz="54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 DIG</a:t>
            </a:r>
            <a:endParaRPr sz="5400" b="1" spc="-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</a:gradFill>
              <a:latin typeface="Century Gothic" panose="020B0502020202020204" pitchFamily="34" charset="0"/>
              <a:cs typeface="Arial"/>
            </a:endParaRPr>
          </a:p>
        </p:txBody>
      </p:sp>
      <p:grpSp>
        <p:nvGrpSpPr>
          <p:cNvPr id="572" name="그룹 571">
            <a:extLst>
              <a:ext uri="{FF2B5EF4-FFF2-40B4-BE49-F238E27FC236}">
                <a16:creationId xmlns:a16="http://schemas.microsoft.com/office/drawing/2014/main" xmlns="" id="{D4539A8A-254D-476B-842A-FFE93E2DE866}"/>
              </a:ext>
            </a:extLst>
          </p:cNvPr>
          <p:cNvGrpSpPr/>
          <p:nvPr/>
        </p:nvGrpSpPr>
        <p:grpSpPr>
          <a:xfrm>
            <a:off x="82550" y="3662586"/>
            <a:ext cx="12029901" cy="3056614"/>
            <a:chOff x="82550" y="3662586"/>
            <a:chExt cx="12029901" cy="3056614"/>
          </a:xfrm>
        </p:grpSpPr>
        <p:sp>
          <p:nvSpPr>
            <p:cNvPr id="305" name="object 12">
              <a:extLst>
                <a:ext uri="{FF2B5EF4-FFF2-40B4-BE49-F238E27FC236}">
                  <a16:creationId xmlns:a16="http://schemas.microsoft.com/office/drawing/2014/main" xmlns="" id="{E0F61894-121E-4E94-816A-71B577F00F9A}"/>
                </a:ext>
              </a:extLst>
            </p:cNvPr>
            <p:cNvSpPr/>
            <p:nvPr/>
          </p:nvSpPr>
          <p:spPr>
            <a:xfrm>
              <a:off x="8255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13">
              <a:extLst>
                <a:ext uri="{FF2B5EF4-FFF2-40B4-BE49-F238E27FC236}">
                  <a16:creationId xmlns:a16="http://schemas.microsoft.com/office/drawing/2014/main" xmlns="" id="{DE963852-3799-44DA-A7D3-66CE132D95DD}"/>
                </a:ext>
              </a:extLst>
            </p:cNvPr>
            <p:cNvSpPr/>
            <p:nvPr/>
          </p:nvSpPr>
          <p:spPr>
            <a:xfrm>
              <a:off x="84125" y="3818838"/>
              <a:ext cx="25400" cy="2768600"/>
            </a:xfrm>
            <a:custGeom>
              <a:avLst/>
              <a:gdLst/>
              <a:ahLst/>
              <a:cxnLst/>
              <a:rect l="l" t="t" r="r" b="b"/>
              <a:pathLst>
                <a:path w="25400" h="2768600">
                  <a:moveTo>
                    <a:pt x="19710" y="2743200"/>
                  </a:moveTo>
                  <a:lnTo>
                    <a:pt x="5689" y="2743200"/>
                  </a:lnTo>
                  <a:lnTo>
                    <a:pt x="0" y="2748876"/>
                  </a:lnTo>
                  <a:lnTo>
                    <a:pt x="0" y="2762910"/>
                  </a:lnTo>
                  <a:lnTo>
                    <a:pt x="5689" y="2768600"/>
                  </a:lnTo>
                  <a:lnTo>
                    <a:pt x="19710" y="2768600"/>
                  </a:lnTo>
                  <a:lnTo>
                    <a:pt x="25400" y="2762910"/>
                  </a:lnTo>
                  <a:lnTo>
                    <a:pt x="25400" y="2748876"/>
                  </a:lnTo>
                  <a:lnTo>
                    <a:pt x="19710" y="2743200"/>
                  </a:lnTo>
                  <a:close/>
                </a:path>
                <a:path w="25400" h="2768600">
                  <a:moveTo>
                    <a:pt x="19710" y="2590800"/>
                  </a:moveTo>
                  <a:lnTo>
                    <a:pt x="5689" y="2590800"/>
                  </a:lnTo>
                  <a:lnTo>
                    <a:pt x="0" y="2596476"/>
                  </a:lnTo>
                  <a:lnTo>
                    <a:pt x="0" y="2610510"/>
                  </a:lnTo>
                  <a:lnTo>
                    <a:pt x="5689" y="2616200"/>
                  </a:lnTo>
                  <a:lnTo>
                    <a:pt x="19710" y="2616200"/>
                  </a:lnTo>
                  <a:lnTo>
                    <a:pt x="25400" y="2610510"/>
                  </a:lnTo>
                  <a:lnTo>
                    <a:pt x="25400" y="2596476"/>
                  </a:lnTo>
                  <a:lnTo>
                    <a:pt x="19710" y="2590800"/>
                  </a:lnTo>
                  <a:close/>
                </a:path>
                <a:path w="25400" h="2768600">
                  <a:moveTo>
                    <a:pt x="19710" y="2438400"/>
                  </a:moveTo>
                  <a:lnTo>
                    <a:pt x="5689" y="2438400"/>
                  </a:lnTo>
                  <a:lnTo>
                    <a:pt x="0" y="2444076"/>
                  </a:lnTo>
                  <a:lnTo>
                    <a:pt x="0" y="2458110"/>
                  </a:lnTo>
                  <a:lnTo>
                    <a:pt x="5689" y="2463800"/>
                  </a:lnTo>
                  <a:lnTo>
                    <a:pt x="19710" y="2463800"/>
                  </a:lnTo>
                  <a:lnTo>
                    <a:pt x="25400" y="2458110"/>
                  </a:lnTo>
                  <a:lnTo>
                    <a:pt x="25400" y="2444076"/>
                  </a:lnTo>
                  <a:lnTo>
                    <a:pt x="19710" y="2438400"/>
                  </a:lnTo>
                  <a:close/>
                </a:path>
                <a:path w="25400" h="2768600">
                  <a:moveTo>
                    <a:pt x="19710" y="2286000"/>
                  </a:moveTo>
                  <a:lnTo>
                    <a:pt x="5689" y="2286000"/>
                  </a:lnTo>
                  <a:lnTo>
                    <a:pt x="0" y="2291676"/>
                  </a:lnTo>
                  <a:lnTo>
                    <a:pt x="0" y="2305710"/>
                  </a:lnTo>
                  <a:lnTo>
                    <a:pt x="5689" y="2311400"/>
                  </a:lnTo>
                  <a:lnTo>
                    <a:pt x="19710" y="2311400"/>
                  </a:lnTo>
                  <a:lnTo>
                    <a:pt x="25400" y="2305710"/>
                  </a:lnTo>
                  <a:lnTo>
                    <a:pt x="25400" y="2291676"/>
                  </a:lnTo>
                  <a:lnTo>
                    <a:pt x="19710" y="2286000"/>
                  </a:lnTo>
                  <a:close/>
                </a:path>
                <a:path w="25400" h="2768600">
                  <a:moveTo>
                    <a:pt x="19710" y="2133600"/>
                  </a:moveTo>
                  <a:lnTo>
                    <a:pt x="5689" y="2133600"/>
                  </a:lnTo>
                  <a:lnTo>
                    <a:pt x="0" y="2139276"/>
                  </a:lnTo>
                  <a:lnTo>
                    <a:pt x="0" y="2153310"/>
                  </a:lnTo>
                  <a:lnTo>
                    <a:pt x="5689" y="2159000"/>
                  </a:lnTo>
                  <a:lnTo>
                    <a:pt x="19710" y="2159000"/>
                  </a:lnTo>
                  <a:lnTo>
                    <a:pt x="25400" y="2153310"/>
                  </a:lnTo>
                  <a:lnTo>
                    <a:pt x="25400" y="2139276"/>
                  </a:lnTo>
                  <a:lnTo>
                    <a:pt x="19710" y="2133600"/>
                  </a:lnTo>
                  <a:close/>
                </a:path>
                <a:path w="25400" h="2768600">
                  <a:moveTo>
                    <a:pt x="19710" y="1981200"/>
                  </a:moveTo>
                  <a:lnTo>
                    <a:pt x="5689" y="1981200"/>
                  </a:lnTo>
                  <a:lnTo>
                    <a:pt x="0" y="1986876"/>
                  </a:lnTo>
                  <a:lnTo>
                    <a:pt x="0" y="2000910"/>
                  </a:lnTo>
                  <a:lnTo>
                    <a:pt x="5689" y="2006600"/>
                  </a:lnTo>
                  <a:lnTo>
                    <a:pt x="19710" y="2006600"/>
                  </a:lnTo>
                  <a:lnTo>
                    <a:pt x="25400" y="2000910"/>
                  </a:lnTo>
                  <a:lnTo>
                    <a:pt x="25400" y="1986876"/>
                  </a:lnTo>
                  <a:lnTo>
                    <a:pt x="19710" y="1981200"/>
                  </a:lnTo>
                  <a:close/>
                </a:path>
                <a:path w="25400" h="2768600">
                  <a:moveTo>
                    <a:pt x="19710" y="1828800"/>
                  </a:moveTo>
                  <a:lnTo>
                    <a:pt x="5689" y="1828800"/>
                  </a:lnTo>
                  <a:lnTo>
                    <a:pt x="0" y="1834476"/>
                  </a:lnTo>
                  <a:lnTo>
                    <a:pt x="0" y="1848510"/>
                  </a:lnTo>
                  <a:lnTo>
                    <a:pt x="5689" y="1854200"/>
                  </a:lnTo>
                  <a:lnTo>
                    <a:pt x="19710" y="1854200"/>
                  </a:lnTo>
                  <a:lnTo>
                    <a:pt x="25400" y="1848510"/>
                  </a:lnTo>
                  <a:lnTo>
                    <a:pt x="25400" y="1834476"/>
                  </a:lnTo>
                  <a:lnTo>
                    <a:pt x="19710" y="1828800"/>
                  </a:lnTo>
                  <a:close/>
                </a:path>
                <a:path w="25400" h="2768600">
                  <a:moveTo>
                    <a:pt x="19710" y="1676400"/>
                  </a:moveTo>
                  <a:lnTo>
                    <a:pt x="5689" y="1676400"/>
                  </a:lnTo>
                  <a:lnTo>
                    <a:pt x="0" y="1682076"/>
                  </a:lnTo>
                  <a:lnTo>
                    <a:pt x="0" y="1696110"/>
                  </a:lnTo>
                  <a:lnTo>
                    <a:pt x="5689" y="1701800"/>
                  </a:lnTo>
                  <a:lnTo>
                    <a:pt x="19710" y="1701800"/>
                  </a:lnTo>
                  <a:lnTo>
                    <a:pt x="25400" y="1696110"/>
                  </a:lnTo>
                  <a:lnTo>
                    <a:pt x="25400" y="1682076"/>
                  </a:lnTo>
                  <a:lnTo>
                    <a:pt x="19710" y="1676400"/>
                  </a:lnTo>
                  <a:close/>
                </a:path>
                <a:path w="25400" h="2768600">
                  <a:moveTo>
                    <a:pt x="19710" y="1524000"/>
                  </a:moveTo>
                  <a:lnTo>
                    <a:pt x="5689" y="1524000"/>
                  </a:lnTo>
                  <a:lnTo>
                    <a:pt x="0" y="1529676"/>
                  </a:lnTo>
                  <a:lnTo>
                    <a:pt x="0" y="1543710"/>
                  </a:lnTo>
                  <a:lnTo>
                    <a:pt x="5689" y="1549400"/>
                  </a:lnTo>
                  <a:lnTo>
                    <a:pt x="19710" y="1549400"/>
                  </a:lnTo>
                  <a:lnTo>
                    <a:pt x="25400" y="1543710"/>
                  </a:lnTo>
                  <a:lnTo>
                    <a:pt x="25400" y="1529676"/>
                  </a:lnTo>
                  <a:lnTo>
                    <a:pt x="19710" y="1524000"/>
                  </a:lnTo>
                  <a:close/>
                </a:path>
                <a:path w="25400" h="2768600">
                  <a:moveTo>
                    <a:pt x="19710" y="1371600"/>
                  </a:moveTo>
                  <a:lnTo>
                    <a:pt x="5689" y="1371600"/>
                  </a:lnTo>
                  <a:lnTo>
                    <a:pt x="0" y="1377276"/>
                  </a:lnTo>
                  <a:lnTo>
                    <a:pt x="0" y="1391310"/>
                  </a:lnTo>
                  <a:lnTo>
                    <a:pt x="5689" y="1397000"/>
                  </a:lnTo>
                  <a:lnTo>
                    <a:pt x="19710" y="1397000"/>
                  </a:lnTo>
                  <a:lnTo>
                    <a:pt x="25400" y="1391310"/>
                  </a:lnTo>
                  <a:lnTo>
                    <a:pt x="25400" y="1377276"/>
                  </a:lnTo>
                  <a:lnTo>
                    <a:pt x="19710" y="1371600"/>
                  </a:lnTo>
                  <a:close/>
                </a:path>
                <a:path w="25400" h="2768600">
                  <a:moveTo>
                    <a:pt x="19710" y="1219200"/>
                  </a:moveTo>
                  <a:lnTo>
                    <a:pt x="5689" y="1219200"/>
                  </a:lnTo>
                  <a:lnTo>
                    <a:pt x="0" y="1224876"/>
                  </a:lnTo>
                  <a:lnTo>
                    <a:pt x="0" y="1238910"/>
                  </a:lnTo>
                  <a:lnTo>
                    <a:pt x="5689" y="1244600"/>
                  </a:lnTo>
                  <a:lnTo>
                    <a:pt x="19710" y="1244600"/>
                  </a:lnTo>
                  <a:lnTo>
                    <a:pt x="25400" y="1238910"/>
                  </a:lnTo>
                  <a:lnTo>
                    <a:pt x="25400" y="1224876"/>
                  </a:lnTo>
                  <a:lnTo>
                    <a:pt x="19710" y="1219200"/>
                  </a:lnTo>
                  <a:close/>
                </a:path>
                <a:path w="25400" h="2768600">
                  <a:moveTo>
                    <a:pt x="19710" y="1066800"/>
                  </a:moveTo>
                  <a:lnTo>
                    <a:pt x="5689" y="1066800"/>
                  </a:lnTo>
                  <a:lnTo>
                    <a:pt x="0" y="1072476"/>
                  </a:lnTo>
                  <a:lnTo>
                    <a:pt x="0" y="1086510"/>
                  </a:lnTo>
                  <a:lnTo>
                    <a:pt x="5689" y="1092200"/>
                  </a:lnTo>
                  <a:lnTo>
                    <a:pt x="19710" y="1092200"/>
                  </a:lnTo>
                  <a:lnTo>
                    <a:pt x="25400" y="1086510"/>
                  </a:lnTo>
                  <a:lnTo>
                    <a:pt x="25400" y="1072476"/>
                  </a:lnTo>
                  <a:lnTo>
                    <a:pt x="19710" y="1066800"/>
                  </a:lnTo>
                  <a:close/>
                </a:path>
                <a:path w="25400" h="2768600">
                  <a:moveTo>
                    <a:pt x="19710" y="914400"/>
                  </a:moveTo>
                  <a:lnTo>
                    <a:pt x="5689" y="914400"/>
                  </a:lnTo>
                  <a:lnTo>
                    <a:pt x="0" y="920076"/>
                  </a:lnTo>
                  <a:lnTo>
                    <a:pt x="0" y="934110"/>
                  </a:lnTo>
                  <a:lnTo>
                    <a:pt x="5689" y="939800"/>
                  </a:lnTo>
                  <a:lnTo>
                    <a:pt x="19710" y="939800"/>
                  </a:lnTo>
                  <a:lnTo>
                    <a:pt x="25400" y="934110"/>
                  </a:lnTo>
                  <a:lnTo>
                    <a:pt x="25400" y="920076"/>
                  </a:lnTo>
                  <a:lnTo>
                    <a:pt x="19710" y="914400"/>
                  </a:lnTo>
                  <a:close/>
                </a:path>
                <a:path w="25400" h="2768600">
                  <a:moveTo>
                    <a:pt x="19710" y="762000"/>
                  </a:moveTo>
                  <a:lnTo>
                    <a:pt x="5689" y="762000"/>
                  </a:lnTo>
                  <a:lnTo>
                    <a:pt x="0" y="767676"/>
                  </a:lnTo>
                  <a:lnTo>
                    <a:pt x="0" y="781710"/>
                  </a:lnTo>
                  <a:lnTo>
                    <a:pt x="5689" y="787400"/>
                  </a:lnTo>
                  <a:lnTo>
                    <a:pt x="19710" y="787400"/>
                  </a:lnTo>
                  <a:lnTo>
                    <a:pt x="25400" y="781710"/>
                  </a:lnTo>
                  <a:lnTo>
                    <a:pt x="25400" y="767676"/>
                  </a:lnTo>
                  <a:lnTo>
                    <a:pt x="19710" y="762000"/>
                  </a:lnTo>
                  <a:close/>
                </a:path>
                <a:path w="25400" h="2768600">
                  <a:moveTo>
                    <a:pt x="19710" y="609600"/>
                  </a:moveTo>
                  <a:lnTo>
                    <a:pt x="5689" y="609600"/>
                  </a:lnTo>
                  <a:lnTo>
                    <a:pt x="0" y="615276"/>
                  </a:lnTo>
                  <a:lnTo>
                    <a:pt x="0" y="629310"/>
                  </a:lnTo>
                  <a:lnTo>
                    <a:pt x="5689" y="635000"/>
                  </a:lnTo>
                  <a:lnTo>
                    <a:pt x="19710" y="635000"/>
                  </a:lnTo>
                  <a:lnTo>
                    <a:pt x="25400" y="629310"/>
                  </a:lnTo>
                  <a:lnTo>
                    <a:pt x="25400" y="615276"/>
                  </a:lnTo>
                  <a:lnTo>
                    <a:pt x="19710" y="609600"/>
                  </a:lnTo>
                  <a:close/>
                </a:path>
                <a:path w="25400" h="2768600">
                  <a:moveTo>
                    <a:pt x="19710" y="457200"/>
                  </a:moveTo>
                  <a:lnTo>
                    <a:pt x="5689" y="457200"/>
                  </a:lnTo>
                  <a:lnTo>
                    <a:pt x="0" y="462876"/>
                  </a:lnTo>
                  <a:lnTo>
                    <a:pt x="0" y="476910"/>
                  </a:lnTo>
                  <a:lnTo>
                    <a:pt x="5689" y="482600"/>
                  </a:lnTo>
                  <a:lnTo>
                    <a:pt x="19710" y="482600"/>
                  </a:lnTo>
                  <a:lnTo>
                    <a:pt x="25400" y="476910"/>
                  </a:lnTo>
                  <a:lnTo>
                    <a:pt x="25400" y="462876"/>
                  </a:lnTo>
                  <a:lnTo>
                    <a:pt x="19710" y="457200"/>
                  </a:lnTo>
                  <a:close/>
                </a:path>
                <a:path w="25400" h="2768600">
                  <a:moveTo>
                    <a:pt x="19710" y="304800"/>
                  </a:moveTo>
                  <a:lnTo>
                    <a:pt x="5689" y="304800"/>
                  </a:lnTo>
                  <a:lnTo>
                    <a:pt x="0" y="310476"/>
                  </a:lnTo>
                  <a:lnTo>
                    <a:pt x="0" y="324510"/>
                  </a:lnTo>
                  <a:lnTo>
                    <a:pt x="5689" y="330200"/>
                  </a:lnTo>
                  <a:lnTo>
                    <a:pt x="19710" y="330200"/>
                  </a:lnTo>
                  <a:lnTo>
                    <a:pt x="25400" y="324510"/>
                  </a:lnTo>
                  <a:lnTo>
                    <a:pt x="25400" y="310476"/>
                  </a:lnTo>
                  <a:lnTo>
                    <a:pt x="19710" y="304800"/>
                  </a:lnTo>
                  <a:close/>
                </a:path>
                <a:path w="25400" h="2768600">
                  <a:moveTo>
                    <a:pt x="19710" y="152400"/>
                  </a:moveTo>
                  <a:lnTo>
                    <a:pt x="5689" y="152400"/>
                  </a:lnTo>
                  <a:lnTo>
                    <a:pt x="0" y="158076"/>
                  </a:lnTo>
                  <a:lnTo>
                    <a:pt x="0" y="172110"/>
                  </a:lnTo>
                  <a:lnTo>
                    <a:pt x="5689" y="177800"/>
                  </a:lnTo>
                  <a:lnTo>
                    <a:pt x="19710" y="177800"/>
                  </a:lnTo>
                  <a:lnTo>
                    <a:pt x="25400" y="172110"/>
                  </a:lnTo>
                  <a:lnTo>
                    <a:pt x="25400" y="158076"/>
                  </a:lnTo>
                  <a:lnTo>
                    <a:pt x="19710" y="152400"/>
                  </a:lnTo>
                  <a:close/>
                </a:path>
                <a:path w="25400" h="2768600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14">
              <a:extLst>
                <a:ext uri="{FF2B5EF4-FFF2-40B4-BE49-F238E27FC236}">
                  <a16:creationId xmlns:a16="http://schemas.microsoft.com/office/drawing/2014/main" xmlns="" id="{B5604BF1-9930-487D-9C32-6D120646FFB4}"/>
                </a:ext>
              </a:extLst>
            </p:cNvPr>
            <p:cNvSpPr/>
            <p:nvPr/>
          </p:nvSpPr>
          <p:spPr>
            <a:xfrm>
              <a:off x="825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15">
              <a:extLst>
                <a:ext uri="{FF2B5EF4-FFF2-40B4-BE49-F238E27FC236}">
                  <a16:creationId xmlns:a16="http://schemas.microsoft.com/office/drawing/2014/main" xmlns="" id="{43EA7647-E1DA-422A-8A3B-8F15D9437D40}"/>
                </a:ext>
              </a:extLst>
            </p:cNvPr>
            <p:cNvSpPr/>
            <p:nvPr/>
          </p:nvSpPr>
          <p:spPr>
            <a:xfrm>
              <a:off x="2254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16">
              <a:extLst>
                <a:ext uri="{FF2B5EF4-FFF2-40B4-BE49-F238E27FC236}">
                  <a16:creationId xmlns:a16="http://schemas.microsoft.com/office/drawing/2014/main" xmlns="" id="{84C1C881-27EB-499F-ABE8-7EDF88C9EDEE}"/>
                </a:ext>
              </a:extLst>
            </p:cNvPr>
            <p:cNvSpPr/>
            <p:nvPr/>
          </p:nvSpPr>
          <p:spPr>
            <a:xfrm>
              <a:off x="2254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17">
              <a:extLst>
                <a:ext uri="{FF2B5EF4-FFF2-40B4-BE49-F238E27FC236}">
                  <a16:creationId xmlns:a16="http://schemas.microsoft.com/office/drawing/2014/main" xmlns="" id="{3370751A-A3D2-4BCA-BC5F-7BDBB14D212A}"/>
                </a:ext>
              </a:extLst>
            </p:cNvPr>
            <p:cNvSpPr/>
            <p:nvPr/>
          </p:nvSpPr>
          <p:spPr>
            <a:xfrm>
              <a:off x="2254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18">
              <a:extLst>
                <a:ext uri="{FF2B5EF4-FFF2-40B4-BE49-F238E27FC236}">
                  <a16:creationId xmlns:a16="http://schemas.microsoft.com/office/drawing/2014/main" xmlns="" id="{BC86A883-9187-4A68-AF4C-921EFCA36F20}"/>
                </a:ext>
              </a:extLst>
            </p:cNvPr>
            <p:cNvSpPr/>
            <p:nvPr/>
          </p:nvSpPr>
          <p:spPr>
            <a:xfrm>
              <a:off x="36836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19">
              <a:extLst>
                <a:ext uri="{FF2B5EF4-FFF2-40B4-BE49-F238E27FC236}">
                  <a16:creationId xmlns:a16="http://schemas.microsoft.com/office/drawing/2014/main" xmlns="" id="{C0EB6C8F-86DF-48C2-ABE4-5E385967B48B}"/>
                </a:ext>
              </a:extLst>
            </p:cNvPr>
            <p:cNvSpPr/>
            <p:nvPr/>
          </p:nvSpPr>
          <p:spPr>
            <a:xfrm>
              <a:off x="3683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20">
              <a:extLst>
                <a:ext uri="{FF2B5EF4-FFF2-40B4-BE49-F238E27FC236}">
                  <a16:creationId xmlns:a16="http://schemas.microsoft.com/office/drawing/2014/main" xmlns="" id="{390208E3-64DC-449A-A974-F7000E5F1B6C}"/>
                </a:ext>
              </a:extLst>
            </p:cNvPr>
            <p:cNvSpPr/>
            <p:nvPr/>
          </p:nvSpPr>
          <p:spPr>
            <a:xfrm>
              <a:off x="3683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21">
              <a:extLst>
                <a:ext uri="{FF2B5EF4-FFF2-40B4-BE49-F238E27FC236}">
                  <a16:creationId xmlns:a16="http://schemas.microsoft.com/office/drawing/2014/main" xmlns="" id="{3DFD8A32-8C32-4203-BB40-6E2E63718E75}"/>
                </a:ext>
              </a:extLst>
            </p:cNvPr>
            <p:cNvSpPr/>
            <p:nvPr/>
          </p:nvSpPr>
          <p:spPr>
            <a:xfrm>
              <a:off x="51127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22">
              <a:extLst>
                <a:ext uri="{FF2B5EF4-FFF2-40B4-BE49-F238E27FC236}">
                  <a16:creationId xmlns:a16="http://schemas.microsoft.com/office/drawing/2014/main" xmlns="" id="{9119AB0B-0E5A-4898-8DD1-4F78B0452EFE}"/>
                </a:ext>
              </a:extLst>
            </p:cNvPr>
            <p:cNvSpPr/>
            <p:nvPr/>
          </p:nvSpPr>
          <p:spPr>
            <a:xfrm>
              <a:off x="51127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23">
              <a:extLst>
                <a:ext uri="{FF2B5EF4-FFF2-40B4-BE49-F238E27FC236}">
                  <a16:creationId xmlns:a16="http://schemas.microsoft.com/office/drawing/2014/main" xmlns="" id="{B9B4A87F-2AD2-4BA1-94E7-BFABB200442A}"/>
                </a:ext>
              </a:extLst>
            </p:cNvPr>
            <p:cNvSpPr/>
            <p:nvPr/>
          </p:nvSpPr>
          <p:spPr>
            <a:xfrm>
              <a:off x="51127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24">
              <a:extLst>
                <a:ext uri="{FF2B5EF4-FFF2-40B4-BE49-F238E27FC236}">
                  <a16:creationId xmlns:a16="http://schemas.microsoft.com/office/drawing/2014/main" xmlns="" id="{ED7A5E0E-D896-4887-B81D-AFC12C1F24F2}"/>
                </a:ext>
              </a:extLst>
            </p:cNvPr>
            <p:cNvSpPr/>
            <p:nvPr/>
          </p:nvSpPr>
          <p:spPr>
            <a:xfrm>
              <a:off x="65418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25">
              <a:extLst>
                <a:ext uri="{FF2B5EF4-FFF2-40B4-BE49-F238E27FC236}">
                  <a16:creationId xmlns:a16="http://schemas.microsoft.com/office/drawing/2014/main" xmlns="" id="{93E4103C-DF0A-48B7-AF61-B6C7D7FAD07C}"/>
                </a:ext>
              </a:extLst>
            </p:cNvPr>
            <p:cNvSpPr/>
            <p:nvPr/>
          </p:nvSpPr>
          <p:spPr>
            <a:xfrm>
              <a:off x="654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26">
              <a:extLst>
                <a:ext uri="{FF2B5EF4-FFF2-40B4-BE49-F238E27FC236}">
                  <a16:creationId xmlns:a16="http://schemas.microsoft.com/office/drawing/2014/main" xmlns="" id="{DE7BDAFF-1265-463E-9D3A-5D627606215A}"/>
                </a:ext>
              </a:extLst>
            </p:cNvPr>
            <p:cNvSpPr/>
            <p:nvPr/>
          </p:nvSpPr>
          <p:spPr>
            <a:xfrm>
              <a:off x="654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27">
              <a:extLst>
                <a:ext uri="{FF2B5EF4-FFF2-40B4-BE49-F238E27FC236}">
                  <a16:creationId xmlns:a16="http://schemas.microsoft.com/office/drawing/2014/main" xmlns="" id="{BC6EA9D2-05B5-4966-BA56-C688700D8E26}"/>
                </a:ext>
              </a:extLst>
            </p:cNvPr>
            <p:cNvSpPr/>
            <p:nvPr/>
          </p:nvSpPr>
          <p:spPr>
            <a:xfrm>
              <a:off x="79709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28">
              <a:extLst>
                <a:ext uri="{FF2B5EF4-FFF2-40B4-BE49-F238E27FC236}">
                  <a16:creationId xmlns:a16="http://schemas.microsoft.com/office/drawing/2014/main" xmlns="" id="{2DE8B6E0-FDDD-432F-9231-F51F4C9BD87C}"/>
                </a:ext>
              </a:extLst>
            </p:cNvPr>
            <p:cNvSpPr/>
            <p:nvPr/>
          </p:nvSpPr>
          <p:spPr>
            <a:xfrm>
              <a:off x="79709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29">
              <a:extLst>
                <a:ext uri="{FF2B5EF4-FFF2-40B4-BE49-F238E27FC236}">
                  <a16:creationId xmlns:a16="http://schemas.microsoft.com/office/drawing/2014/main" xmlns="" id="{218D51CB-E25B-460C-ABF2-C7784B340349}"/>
                </a:ext>
              </a:extLst>
            </p:cNvPr>
            <p:cNvSpPr/>
            <p:nvPr/>
          </p:nvSpPr>
          <p:spPr>
            <a:xfrm>
              <a:off x="79709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0">
              <a:extLst>
                <a:ext uri="{FF2B5EF4-FFF2-40B4-BE49-F238E27FC236}">
                  <a16:creationId xmlns:a16="http://schemas.microsoft.com/office/drawing/2014/main" xmlns="" id="{0731D8AC-848D-4D2E-9409-E57DEC8A45BA}"/>
                </a:ext>
              </a:extLst>
            </p:cNvPr>
            <p:cNvSpPr/>
            <p:nvPr/>
          </p:nvSpPr>
          <p:spPr>
            <a:xfrm>
              <a:off x="9400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1">
              <a:extLst>
                <a:ext uri="{FF2B5EF4-FFF2-40B4-BE49-F238E27FC236}">
                  <a16:creationId xmlns:a16="http://schemas.microsoft.com/office/drawing/2014/main" xmlns="" id="{60FEABDB-EFD7-443A-B858-744294A0D4A2}"/>
                </a:ext>
              </a:extLst>
            </p:cNvPr>
            <p:cNvSpPr/>
            <p:nvPr/>
          </p:nvSpPr>
          <p:spPr>
            <a:xfrm>
              <a:off x="9400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">
              <a:extLst>
                <a:ext uri="{FF2B5EF4-FFF2-40B4-BE49-F238E27FC236}">
                  <a16:creationId xmlns:a16="http://schemas.microsoft.com/office/drawing/2014/main" xmlns="" id="{D5ADF7E7-8630-40B4-B69F-AB972532FE20}"/>
                </a:ext>
              </a:extLst>
            </p:cNvPr>
            <p:cNvSpPr/>
            <p:nvPr/>
          </p:nvSpPr>
          <p:spPr>
            <a:xfrm>
              <a:off x="9400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3">
              <a:extLst>
                <a:ext uri="{FF2B5EF4-FFF2-40B4-BE49-F238E27FC236}">
                  <a16:creationId xmlns:a16="http://schemas.microsoft.com/office/drawing/2014/main" xmlns="" id="{74D1088B-FFB1-4A63-B5E0-91248D40C728}"/>
                </a:ext>
              </a:extLst>
            </p:cNvPr>
            <p:cNvSpPr/>
            <p:nvPr/>
          </p:nvSpPr>
          <p:spPr>
            <a:xfrm>
              <a:off x="10829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4">
              <a:extLst>
                <a:ext uri="{FF2B5EF4-FFF2-40B4-BE49-F238E27FC236}">
                  <a16:creationId xmlns:a16="http://schemas.microsoft.com/office/drawing/2014/main" xmlns="" id="{A50704DF-C5E8-4FCE-8A9E-9E7118800946}"/>
                </a:ext>
              </a:extLst>
            </p:cNvPr>
            <p:cNvSpPr/>
            <p:nvPr/>
          </p:nvSpPr>
          <p:spPr>
            <a:xfrm>
              <a:off x="10829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5">
              <a:extLst>
                <a:ext uri="{FF2B5EF4-FFF2-40B4-BE49-F238E27FC236}">
                  <a16:creationId xmlns:a16="http://schemas.microsoft.com/office/drawing/2014/main" xmlns="" id="{0AC342C5-33BE-42FB-9D3F-1A4659B57831}"/>
                </a:ext>
              </a:extLst>
            </p:cNvPr>
            <p:cNvSpPr/>
            <p:nvPr/>
          </p:nvSpPr>
          <p:spPr>
            <a:xfrm>
              <a:off x="10829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6">
              <a:extLst>
                <a:ext uri="{FF2B5EF4-FFF2-40B4-BE49-F238E27FC236}">
                  <a16:creationId xmlns:a16="http://schemas.microsoft.com/office/drawing/2014/main" xmlns="" id="{EB963D0E-4F56-4872-83EF-D3F92BF9E9D1}"/>
                </a:ext>
              </a:extLst>
            </p:cNvPr>
            <p:cNvSpPr/>
            <p:nvPr/>
          </p:nvSpPr>
          <p:spPr>
            <a:xfrm>
              <a:off x="122584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7">
              <a:extLst>
                <a:ext uri="{FF2B5EF4-FFF2-40B4-BE49-F238E27FC236}">
                  <a16:creationId xmlns:a16="http://schemas.microsoft.com/office/drawing/2014/main" xmlns="" id="{B6041B8C-7C9D-400C-A4D2-A933A2F88C55}"/>
                </a:ext>
              </a:extLst>
            </p:cNvPr>
            <p:cNvSpPr/>
            <p:nvPr/>
          </p:nvSpPr>
          <p:spPr>
            <a:xfrm>
              <a:off x="12258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8">
              <a:extLst>
                <a:ext uri="{FF2B5EF4-FFF2-40B4-BE49-F238E27FC236}">
                  <a16:creationId xmlns:a16="http://schemas.microsoft.com/office/drawing/2014/main" xmlns="" id="{3C2E56ED-EA07-49A4-BE50-92474F857875}"/>
                </a:ext>
              </a:extLst>
            </p:cNvPr>
            <p:cNvSpPr/>
            <p:nvPr/>
          </p:nvSpPr>
          <p:spPr>
            <a:xfrm>
              <a:off x="12258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9">
              <a:extLst>
                <a:ext uri="{FF2B5EF4-FFF2-40B4-BE49-F238E27FC236}">
                  <a16:creationId xmlns:a16="http://schemas.microsoft.com/office/drawing/2014/main" xmlns="" id="{78D18AF8-B1B6-4259-8424-2D5B76B019BE}"/>
                </a:ext>
              </a:extLst>
            </p:cNvPr>
            <p:cNvSpPr/>
            <p:nvPr/>
          </p:nvSpPr>
          <p:spPr>
            <a:xfrm>
              <a:off x="136874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40">
              <a:extLst>
                <a:ext uri="{FF2B5EF4-FFF2-40B4-BE49-F238E27FC236}">
                  <a16:creationId xmlns:a16="http://schemas.microsoft.com/office/drawing/2014/main" xmlns="" id="{CC4C14D0-02CC-4152-975D-E1EFF7BB9DB0}"/>
                </a:ext>
              </a:extLst>
            </p:cNvPr>
            <p:cNvSpPr/>
            <p:nvPr/>
          </p:nvSpPr>
          <p:spPr>
            <a:xfrm>
              <a:off x="136874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41">
              <a:extLst>
                <a:ext uri="{FF2B5EF4-FFF2-40B4-BE49-F238E27FC236}">
                  <a16:creationId xmlns:a16="http://schemas.microsoft.com/office/drawing/2014/main" xmlns="" id="{5B7E036E-4E9B-4735-92CC-BF7FA87E04B9}"/>
                </a:ext>
              </a:extLst>
            </p:cNvPr>
            <p:cNvSpPr/>
            <p:nvPr/>
          </p:nvSpPr>
          <p:spPr>
            <a:xfrm>
              <a:off x="13687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42">
              <a:extLst>
                <a:ext uri="{FF2B5EF4-FFF2-40B4-BE49-F238E27FC236}">
                  <a16:creationId xmlns:a16="http://schemas.microsoft.com/office/drawing/2014/main" xmlns="" id="{3975360A-B87C-4220-A236-7D7C4AE1A637}"/>
                </a:ext>
              </a:extLst>
            </p:cNvPr>
            <p:cNvSpPr/>
            <p:nvPr/>
          </p:nvSpPr>
          <p:spPr>
            <a:xfrm>
              <a:off x="15116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43">
              <a:extLst>
                <a:ext uri="{FF2B5EF4-FFF2-40B4-BE49-F238E27FC236}">
                  <a16:creationId xmlns:a16="http://schemas.microsoft.com/office/drawing/2014/main" xmlns="" id="{97238652-255D-4E9F-A4CA-DDF1A461A73B}"/>
                </a:ext>
              </a:extLst>
            </p:cNvPr>
            <p:cNvSpPr/>
            <p:nvPr/>
          </p:nvSpPr>
          <p:spPr>
            <a:xfrm>
              <a:off x="15116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44">
              <a:extLst>
                <a:ext uri="{FF2B5EF4-FFF2-40B4-BE49-F238E27FC236}">
                  <a16:creationId xmlns:a16="http://schemas.microsoft.com/office/drawing/2014/main" xmlns="" id="{B00310B6-E0AE-4655-A01A-7367F5954147}"/>
                </a:ext>
              </a:extLst>
            </p:cNvPr>
            <p:cNvSpPr/>
            <p:nvPr/>
          </p:nvSpPr>
          <p:spPr>
            <a:xfrm>
              <a:off x="15116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45">
              <a:extLst>
                <a:ext uri="{FF2B5EF4-FFF2-40B4-BE49-F238E27FC236}">
                  <a16:creationId xmlns:a16="http://schemas.microsoft.com/office/drawing/2014/main" xmlns="" id="{E9154ADC-3F43-4472-B15A-D54F87BE4AFD}"/>
                </a:ext>
              </a:extLst>
            </p:cNvPr>
            <p:cNvSpPr/>
            <p:nvPr/>
          </p:nvSpPr>
          <p:spPr>
            <a:xfrm>
              <a:off x="165456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46">
              <a:extLst>
                <a:ext uri="{FF2B5EF4-FFF2-40B4-BE49-F238E27FC236}">
                  <a16:creationId xmlns:a16="http://schemas.microsoft.com/office/drawing/2014/main" xmlns="" id="{BCC4AA1D-5B43-4641-BBCE-83B9BDCE0882}"/>
                </a:ext>
              </a:extLst>
            </p:cNvPr>
            <p:cNvSpPr/>
            <p:nvPr/>
          </p:nvSpPr>
          <p:spPr>
            <a:xfrm>
              <a:off x="165456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47">
              <a:extLst>
                <a:ext uri="{FF2B5EF4-FFF2-40B4-BE49-F238E27FC236}">
                  <a16:creationId xmlns:a16="http://schemas.microsoft.com/office/drawing/2014/main" xmlns="" id="{6AC27834-0A6E-4C1C-8E1C-575A25724F6E}"/>
                </a:ext>
              </a:extLst>
            </p:cNvPr>
            <p:cNvSpPr/>
            <p:nvPr/>
          </p:nvSpPr>
          <p:spPr>
            <a:xfrm>
              <a:off x="165456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48">
              <a:extLst>
                <a:ext uri="{FF2B5EF4-FFF2-40B4-BE49-F238E27FC236}">
                  <a16:creationId xmlns:a16="http://schemas.microsoft.com/office/drawing/2014/main" xmlns="" id="{A9CABE8F-5666-43F5-B160-2839680681D4}"/>
                </a:ext>
              </a:extLst>
            </p:cNvPr>
            <p:cNvSpPr/>
            <p:nvPr/>
          </p:nvSpPr>
          <p:spPr>
            <a:xfrm>
              <a:off x="179747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49">
              <a:extLst>
                <a:ext uri="{FF2B5EF4-FFF2-40B4-BE49-F238E27FC236}">
                  <a16:creationId xmlns:a16="http://schemas.microsoft.com/office/drawing/2014/main" xmlns="" id="{F6C4EAA3-DF5A-4ACE-BE63-116B66B8B0B1}"/>
                </a:ext>
              </a:extLst>
            </p:cNvPr>
            <p:cNvSpPr/>
            <p:nvPr/>
          </p:nvSpPr>
          <p:spPr>
            <a:xfrm>
              <a:off x="179747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50">
              <a:extLst>
                <a:ext uri="{FF2B5EF4-FFF2-40B4-BE49-F238E27FC236}">
                  <a16:creationId xmlns:a16="http://schemas.microsoft.com/office/drawing/2014/main" xmlns="" id="{0BBA5B14-E721-418B-A0A0-6A315EBA43BD}"/>
                </a:ext>
              </a:extLst>
            </p:cNvPr>
            <p:cNvSpPr/>
            <p:nvPr/>
          </p:nvSpPr>
          <p:spPr>
            <a:xfrm>
              <a:off x="179747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51">
              <a:extLst>
                <a:ext uri="{FF2B5EF4-FFF2-40B4-BE49-F238E27FC236}">
                  <a16:creationId xmlns:a16="http://schemas.microsoft.com/office/drawing/2014/main" xmlns="" id="{FBFC82D9-4CF4-49EE-BCB2-2CBC9CDA30EF}"/>
                </a:ext>
              </a:extLst>
            </p:cNvPr>
            <p:cNvSpPr/>
            <p:nvPr/>
          </p:nvSpPr>
          <p:spPr>
            <a:xfrm>
              <a:off x="194038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52">
              <a:extLst>
                <a:ext uri="{FF2B5EF4-FFF2-40B4-BE49-F238E27FC236}">
                  <a16:creationId xmlns:a16="http://schemas.microsoft.com/office/drawing/2014/main" xmlns="" id="{490582E4-1795-496E-B99D-3FA7620242BE}"/>
                </a:ext>
              </a:extLst>
            </p:cNvPr>
            <p:cNvSpPr/>
            <p:nvPr/>
          </p:nvSpPr>
          <p:spPr>
            <a:xfrm>
              <a:off x="194038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53">
              <a:extLst>
                <a:ext uri="{FF2B5EF4-FFF2-40B4-BE49-F238E27FC236}">
                  <a16:creationId xmlns:a16="http://schemas.microsoft.com/office/drawing/2014/main" xmlns="" id="{8671906E-AC40-437C-939F-945B895E4B52}"/>
                </a:ext>
              </a:extLst>
            </p:cNvPr>
            <p:cNvSpPr/>
            <p:nvPr/>
          </p:nvSpPr>
          <p:spPr>
            <a:xfrm>
              <a:off x="194038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54">
              <a:extLst>
                <a:ext uri="{FF2B5EF4-FFF2-40B4-BE49-F238E27FC236}">
                  <a16:creationId xmlns:a16="http://schemas.microsoft.com/office/drawing/2014/main" xmlns="" id="{E225FF33-6E6C-4407-A19D-28AB6D8F6F89}"/>
                </a:ext>
              </a:extLst>
            </p:cNvPr>
            <p:cNvSpPr/>
            <p:nvPr/>
          </p:nvSpPr>
          <p:spPr>
            <a:xfrm>
              <a:off x="208329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55">
              <a:extLst>
                <a:ext uri="{FF2B5EF4-FFF2-40B4-BE49-F238E27FC236}">
                  <a16:creationId xmlns:a16="http://schemas.microsoft.com/office/drawing/2014/main" xmlns="" id="{4DBB13AB-D4F3-4BD9-B125-1B950461B3DF}"/>
                </a:ext>
              </a:extLst>
            </p:cNvPr>
            <p:cNvSpPr/>
            <p:nvPr/>
          </p:nvSpPr>
          <p:spPr>
            <a:xfrm>
              <a:off x="20832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56">
              <a:extLst>
                <a:ext uri="{FF2B5EF4-FFF2-40B4-BE49-F238E27FC236}">
                  <a16:creationId xmlns:a16="http://schemas.microsoft.com/office/drawing/2014/main" xmlns="" id="{A26A8FA3-7BA5-4F02-BD37-1191FAE66186}"/>
                </a:ext>
              </a:extLst>
            </p:cNvPr>
            <p:cNvSpPr/>
            <p:nvPr/>
          </p:nvSpPr>
          <p:spPr>
            <a:xfrm>
              <a:off x="20832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57">
              <a:extLst>
                <a:ext uri="{FF2B5EF4-FFF2-40B4-BE49-F238E27FC236}">
                  <a16:creationId xmlns:a16="http://schemas.microsoft.com/office/drawing/2014/main" xmlns="" id="{586FCD1A-ADB9-428B-BB9B-11F65891D650}"/>
                </a:ext>
              </a:extLst>
            </p:cNvPr>
            <p:cNvSpPr/>
            <p:nvPr/>
          </p:nvSpPr>
          <p:spPr>
            <a:xfrm>
              <a:off x="22262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58">
              <a:extLst>
                <a:ext uri="{FF2B5EF4-FFF2-40B4-BE49-F238E27FC236}">
                  <a16:creationId xmlns:a16="http://schemas.microsoft.com/office/drawing/2014/main" xmlns="" id="{45902B8C-177B-411A-B095-E6AED86CD8FC}"/>
                </a:ext>
              </a:extLst>
            </p:cNvPr>
            <p:cNvSpPr/>
            <p:nvPr/>
          </p:nvSpPr>
          <p:spPr>
            <a:xfrm>
              <a:off x="22262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59">
              <a:extLst>
                <a:ext uri="{FF2B5EF4-FFF2-40B4-BE49-F238E27FC236}">
                  <a16:creationId xmlns:a16="http://schemas.microsoft.com/office/drawing/2014/main" xmlns="" id="{8313E3C8-3F6F-4A51-9248-FD34DF695E18}"/>
                </a:ext>
              </a:extLst>
            </p:cNvPr>
            <p:cNvSpPr/>
            <p:nvPr/>
          </p:nvSpPr>
          <p:spPr>
            <a:xfrm>
              <a:off x="22262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60">
              <a:extLst>
                <a:ext uri="{FF2B5EF4-FFF2-40B4-BE49-F238E27FC236}">
                  <a16:creationId xmlns:a16="http://schemas.microsoft.com/office/drawing/2014/main" xmlns="" id="{6BC054C3-8B8D-4B63-8518-9B994EFE2F5B}"/>
                </a:ext>
              </a:extLst>
            </p:cNvPr>
            <p:cNvSpPr/>
            <p:nvPr/>
          </p:nvSpPr>
          <p:spPr>
            <a:xfrm>
              <a:off x="23691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61">
              <a:extLst>
                <a:ext uri="{FF2B5EF4-FFF2-40B4-BE49-F238E27FC236}">
                  <a16:creationId xmlns:a16="http://schemas.microsoft.com/office/drawing/2014/main" xmlns="" id="{4CE3F760-7E3A-4DFF-BF6B-5997B7737D32}"/>
                </a:ext>
              </a:extLst>
            </p:cNvPr>
            <p:cNvSpPr/>
            <p:nvPr/>
          </p:nvSpPr>
          <p:spPr>
            <a:xfrm>
              <a:off x="23691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62">
              <a:extLst>
                <a:ext uri="{FF2B5EF4-FFF2-40B4-BE49-F238E27FC236}">
                  <a16:creationId xmlns:a16="http://schemas.microsoft.com/office/drawing/2014/main" xmlns="" id="{E0F249E1-0F83-4761-9D1B-B9B21D84543C}"/>
                </a:ext>
              </a:extLst>
            </p:cNvPr>
            <p:cNvSpPr/>
            <p:nvPr/>
          </p:nvSpPr>
          <p:spPr>
            <a:xfrm>
              <a:off x="23691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63">
              <a:extLst>
                <a:ext uri="{FF2B5EF4-FFF2-40B4-BE49-F238E27FC236}">
                  <a16:creationId xmlns:a16="http://schemas.microsoft.com/office/drawing/2014/main" xmlns="" id="{2EC815BF-1C02-4D74-82EE-F98EC9B72CCF}"/>
                </a:ext>
              </a:extLst>
            </p:cNvPr>
            <p:cNvSpPr/>
            <p:nvPr/>
          </p:nvSpPr>
          <p:spPr>
            <a:xfrm>
              <a:off x="25120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64">
              <a:extLst>
                <a:ext uri="{FF2B5EF4-FFF2-40B4-BE49-F238E27FC236}">
                  <a16:creationId xmlns:a16="http://schemas.microsoft.com/office/drawing/2014/main" xmlns="" id="{F21D28B4-14F5-4946-B967-8063F5C6B992}"/>
                </a:ext>
              </a:extLst>
            </p:cNvPr>
            <p:cNvSpPr/>
            <p:nvPr/>
          </p:nvSpPr>
          <p:spPr>
            <a:xfrm>
              <a:off x="25120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65">
              <a:extLst>
                <a:ext uri="{FF2B5EF4-FFF2-40B4-BE49-F238E27FC236}">
                  <a16:creationId xmlns:a16="http://schemas.microsoft.com/office/drawing/2014/main" xmlns="" id="{EF3169C6-E9B3-4797-A8B4-8746249F9619}"/>
                </a:ext>
              </a:extLst>
            </p:cNvPr>
            <p:cNvSpPr/>
            <p:nvPr/>
          </p:nvSpPr>
          <p:spPr>
            <a:xfrm>
              <a:off x="25120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66">
              <a:extLst>
                <a:ext uri="{FF2B5EF4-FFF2-40B4-BE49-F238E27FC236}">
                  <a16:creationId xmlns:a16="http://schemas.microsoft.com/office/drawing/2014/main" xmlns="" id="{02B67EB7-3800-4D12-A311-8535AFB50980}"/>
                </a:ext>
              </a:extLst>
            </p:cNvPr>
            <p:cNvSpPr/>
            <p:nvPr/>
          </p:nvSpPr>
          <p:spPr>
            <a:xfrm>
              <a:off x="26549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67">
              <a:extLst>
                <a:ext uri="{FF2B5EF4-FFF2-40B4-BE49-F238E27FC236}">
                  <a16:creationId xmlns:a16="http://schemas.microsoft.com/office/drawing/2014/main" xmlns="" id="{596822AC-E5B7-4513-B1E7-4B802A07D4C1}"/>
                </a:ext>
              </a:extLst>
            </p:cNvPr>
            <p:cNvSpPr/>
            <p:nvPr/>
          </p:nvSpPr>
          <p:spPr>
            <a:xfrm>
              <a:off x="26549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68">
              <a:extLst>
                <a:ext uri="{FF2B5EF4-FFF2-40B4-BE49-F238E27FC236}">
                  <a16:creationId xmlns:a16="http://schemas.microsoft.com/office/drawing/2014/main" xmlns="" id="{04B18B51-5802-4118-9B4E-71B1D263DA39}"/>
                </a:ext>
              </a:extLst>
            </p:cNvPr>
            <p:cNvSpPr/>
            <p:nvPr/>
          </p:nvSpPr>
          <p:spPr>
            <a:xfrm>
              <a:off x="26549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69">
              <a:extLst>
                <a:ext uri="{FF2B5EF4-FFF2-40B4-BE49-F238E27FC236}">
                  <a16:creationId xmlns:a16="http://schemas.microsoft.com/office/drawing/2014/main" xmlns="" id="{E31A3EEE-4A79-483A-8EC7-C2E1DAC7589C}"/>
                </a:ext>
              </a:extLst>
            </p:cNvPr>
            <p:cNvSpPr/>
            <p:nvPr/>
          </p:nvSpPr>
          <p:spPr>
            <a:xfrm>
              <a:off x="27978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70">
              <a:extLst>
                <a:ext uri="{FF2B5EF4-FFF2-40B4-BE49-F238E27FC236}">
                  <a16:creationId xmlns:a16="http://schemas.microsoft.com/office/drawing/2014/main" xmlns="" id="{77A35766-4CCF-43F2-8C34-963D066B9AAB}"/>
                </a:ext>
              </a:extLst>
            </p:cNvPr>
            <p:cNvSpPr/>
            <p:nvPr/>
          </p:nvSpPr>
          <p:spPr>
            <a:xfrm>
              <a:off x="27978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71">
              <a:extLst>
                <a:ext uri="{FF2B5EF4-FFF2-40B4-BE49-F238E27FC236}">
                  <a16:creationId xmlns:a16="http://schemas.microsoft.com/office/drawing/2014/main" xmlns="" id="{7CA91C3D-D543-4799-B083-4C2A8DB124DC}"/>
                </a:ext>
              </a:extLst>
            </p:cNvPr>
            <p:cNvSpPr/>
            <p:nvPr/>
          </p:nvSpPr>
          <p:spPr>
            <a:xfrm>
              <a:off x="27978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72">
              <a:extLst>
                <a:ext uri="{FF2B5EF4-FFF2-40B4-BE49-F238E27FC236}">
                  <a16:creationId xmlns:a16="http://schemas.microsoft.com/office/drawing/2014/main" xmlns="" id="{D1F44CE7-F680-410E-8EFE-39A4B3D504C0}"/>
                </a:ext>
              </a:extLst>
            </p:cNvPr>
            <p:cNvSpPr/>
            <p:nvPr/>
          </p:nvSpPr>
          <p:spPr>
            <a:xfrm>
              <a:off x="29407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73">
              <a:extLst>
                <a:ext uri="{FF2B5EF4-FFF2-40B4-BE49-F238E27FC236}">
                  <a16:creationId xmlns:a16="http://schemas.microsoft.com/office/drawing/2014/main" xmlns="" id="{4F375A9C-FB67-4ECA-8FB7-00B279A9D507}"/>
                </a:ext>
              </a:extLst>
            </p:cNvPr>
            <p:cNvSpPr/>
            <p:nvPr/>
          </p:nvSpPr>
          <p:spPr>
            <a:xfrm>
              <a:off x="29407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74">
              <a:extLst>
                <a:ext uri="{FF2B5EF4-FFF2-40B4-BE49-F238E27FC236}">
                  <a16:creationId xmlns:a16="http://schemas.microsoft.com/office/drawing/2014/main" xmlns="" id="{5E60791D-0B8B-4550-B3F8-D853DFB1A6D3}"/>
                </a:ext>
              </a:extLst>
            </p:cNvPr>
            <p:cNvSpPr/>
            <p:nvPr/>
          </p:nvSpPr>
          <p:spPr>
            <a:xfrm>
              <a:off x="29407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75">
              <a:extLst>
                <a:ext uri="{FF2B5EF4-FFF2-40B4-BE49-F238E27FC236}">
                  <a16:creationId xmlns:a16="http://schemas.microsoft.com/office/drawing/2014/main" xmlns="" id="{DB81803A-8188-4BDB-983C-FCA8D65C3139}"/>
                </a:ext>
              </a:extLst>
            </p:cNvPr>
            <p:cNvSpPr/>
            <p:nvPr/>
          </p:nvSpPr>
          <p:spPr>
            <a:xfrm>
              <a:off x="308366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76">
              <a:extLst>
                <a:ext uri="{FF2B5EF4-FFF2-40B4-BE49-F238E27FC236}">
                  <a16:creationId xmlns:a16="http://schemas.microsoft.com/office/drawing/2014/main" xmlns="" id="{8F082935-2122-454E-8573-7F9773EA5E24}"/>
                </a:ext>
              </a:extLst>
            </p:cNvPr>
            <p:cNvSpPr/>
            <p:nvPr/>
          </p:nvSpPr>
          <p:spPr>
            <a:xfrm>
              <a:off x="308366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77">
              <a:extLst>
                <a:ext uri="{FF2B5EF4-FFF2-40B4-BE49-F238E27FC236}">
                  <a16:creationId xmlns:a16="http://schemas.microsoft.com/office/drawing/2014/main" xmlns="" id="{86E2557A-5F7F-40FC-8FDD-98BF282C62EF}"/>
                </a:ext>
              </a:extLst>
            </p:cNvPr>
            <p:cNvSpPr/>
            <p:nvPr/>
          </p:nvSpPr>
          <p:spPr>
            <a:xfrm>
              <a:off x="308366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78">
              <a:extLst>
                <a:ext uri="{FF2B5EF4-FFF2-40B4-BE49-F238E27FC236}">
                  <a16:creationId xmlns:a16="http://schemas.microsoft.com/office/drawing/2014/main" xmlns="" id="{CFE9548D-9EBF-4AE9-A10F-62572F2C742D}"/>
                </a:ext>
              </a:extLst>
            </p:cNvPr>
            <p:cNvSpPr/>
            <p:nvPr/>
          </p:nvSpPr>
          <p:spPr>
            <a:xfrm>
              <a:off x="3226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79">
              <a:extLst>
                <a:ext uri="{FF2B5EF4-FFF2-40B4-BE49-F238E27FC236}">
                  <a16:creationId xmlns:a16="http://schemas.microsoft.com/office/drawing/2014/main" xmlns="" id="{FEC02C01-6670-4996-B07A-340B81B6AB6E}"/>
                </a:ext>
              </a:extLst>
            </p:cNvPr>
            <p:cNvSpPr/>
            <p:nvPr/>
          </p:nvSpPr>
          <p:spPr>
            <a:xfrm>
              <a:off x="3226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80">
              <a:extLst>
                <a:ext uri="{FF2B5EF4-FFF2-40B4-BE49-F238E27FC236}">
                  <a16:creationId xmlns:a16="http://schemas.microsoft.com/office/drawing/2014/main" xmlns="" id="{B4EF4F16-DE02-4647-8E0A-0375E6E4776D}"/>
                </a:ext>
              </a:extLst>
            </p:cNvPr>
            <p:cNvSpPr/>
            <p:nvPr/>
          </p:nvSpPr>
          <p:spPr>
            <a:xfrm>
              <a:off x="3226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81">
              <a:extLst>
                <a:ext uri="{FF2B5EF4-FFF2-40B4-BE49-F238E27FC236}">
                  <a16:creationId xmlns:a16="http://schemas.microsoft.com/office/drawing/2014/main" xmlns="" id="{D73BE13C-E750-4B96-A977-76C524DA4190}"/>
                </a:ext>
              </a:extLst>
            </p:cNvPr>
            <p:cNvSpPr/>
            <p:nvPr/>
          </p:nvSpPr>
          <p:spPr>
            <a:xfrm>
              <a:off x="336949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82">
              <a:extLst>
                <a:ext uri="{FF2B5EF4-FFF2-40B4-BE49-F238E27FC236}">
                  <a16:creationId xmlns:a16="http://schemas.microsoft.com/office/drawing/2014/main" xmlns="" id="{C878EE7A-8193-4325-BDF3-3B7C40332BB6}"/>
                </a:ext>
              </a:extLst>
            </p:cNvPr>
            <p:cNvSpPr/>
            <p:nvPr/>
          </p:nvSpPr>
          <p:spPr>
            <a:xfrm>
              <a:off x="336949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83">
              <a:extLst>
                <a:ext uri="{FF2B5EF4-FFF2-40B4-BE49-F238E27FC236}">
                  <a16:creationId xmlns:a16="http://schemas.microsoft.com/office/drawing/2014/main" xmlns="" id="{64AC3035-9072-4F34-BA78-6C37EA79BF35}"/>
                </a:ext>
              </a:extLst>
            </p:cNvPr>
            <p:cNvSpPr/>
            <p:nvPr/>
          </p:nvSpPr>
          <p:spPr>
            <a:xfrm>
              <a:off x="336949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84">
              <a:extLst>
                <a:ext uri="{FF2B5EF4-FFF2-40B4-BE49-F238E27FC236}">
                  <a16:creationId xmlns:a16="http://schemas.microsoft.com/office/drawing/2014/main" xmlns="" id="{1E545695-B724-441F-A34B-89B09FC89751}"/>
                </a:ext>
              </a:extLst>
            </p:cNvPr>
            <p:cNvSpPr/>
            <p:nvPr/>
          </p:nvSpPr>
          <p:spPr>
            <a:xfrm>
              <a:off x="35124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85">
              <a:extLst>
                <a:ext uri="{FF2B5EF4-FFF2-40B4-BE49-F238E27FC236}">
                  <a16:creationId xmlns:a16="http://schemas.microsoft.com/office/drawing/2014/main" xmlns="" id="{F3C75774-9223-4D70-9760-7A83740EB467}"/>
                </a:ext>
              </a:extLst>
            </p:cNvPr>
            <p:cNvSpPr/>
            <p:nvPr/>
          </p:nvSpPr>
          <p:spPr>
            <a:xfrm>
              <a:off x="35124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86">
              <a:extLst>
                <a:ext uri="{FF2B5EF4-FFF2-40B4-BE49-F238E27FC236}">
                  <a16:creationId xmlns:a16="http://schemas.microsoft.com/office/drawing/2014/main" xmlns="" id="{0DDBC760-2F67-409F-B73C-DDB6D4C99D81}"/>
                </a:ext>
              </a:extLst>
            </p:cNvPr>
            <p:cNvSpPr/>
            <p:nvPr/>
          </p:nvSpPr>
          <p:spPr>
            <a:xfrm>
              <a:off x="35124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87">
              <a:extLst>
                <a:ext uri="{FF2B5EF4-FFF2-40B4-BE49-F238E27FC236}">
                  <a16:creationId xmlns:a16="http://schemas.microsoft.com/office/drawing/2014/main" xmlns="" id="{3EC7D81E-5469-44D9-98AA-91FB151FFDD8}"/>
                </a:ext>
              </a:extLst>
            </p:cNvPr>
            <p:cNvSpPr/>
            <p:nvPr/>
          </p:nvSpPr>
          <p:spPr>
            <a:xfrm>
              <a:off x="365531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88">
              <a:extLst>
                <a:ext uri="{FF2B5EF4-FFF2-40B4-BE49-F238E27FC236}">
                  <a16:creationId xmlns:a16="http://schemas.microsoft.com/office/drawing/2014/main" xmlns="" id="{4E90CD63-218F-4269-9AC1-251ED9B4AEA5}"/>
                </a:ext>
              </a:extLst>
            </p:cNvPr>
            <p:cNvSpPr/>
            <p:nvPr/>
          </p:nvSpPr>
          <p:spPr>
            <a:xfrm>
              <a:off x="36553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89">
              <a:extLst>
                <a:ext uri="{FF2B5EF4-FFF2-40B4-BE49-F238E27FC236}">
                  <a16:creationId xmlns:a16="http://schemas.microsoft.com/office/drawing/2014/main" xmlns="" id="{8BDA52EA-A64E-4F4D-847D-92C7F6981AFA}"/>
                </a:ext>
              </a:extLst>
            </p:cNvPr>
            <p:cNvSpPr/>
            <p:nvPr/>
          </p:nvSpPr>
          <p:spPr>
            <a:xfrm>
              <a:off x="36553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90">
              <a:extLst>
                <a:ext uri="{FF2B5EF4-FFF2-40B4-BE49-F238E27FC236}">
                  <a16:creationId xmlns:a16="http://schemas.microsoft.com/office/drawing/2014/main" xmlns="" id="{5000E8E9-BF60-43FA-B5DD-609508B4ADE2}"/>
                </a:ext>
              </a:extLst>
            </p:cNvPr>
            <p:cNvSpPr/>
            <p:nvPr/>
          </p:nvSpPr>
          <p:spPr>
            <a:xfrm>
              <a:off x="379823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91">
              <a:extLst>
                <a:ext uri="{FF2B5EF4-FFF2-40B4-BE49-F238E27FC236}">
                  <a16:creationId xmlns:a16="http://schemas.microsoft.com/office/drawing/2014/main" xmlns="" id="{E4BC6E35-558A-48AA-A3CC-0B0D63398D9E}"/>
                </a:ext>
              </a:extLst>
            </p:cNvPr>
            <p:cNvSpPr/>
            <p:nvPr/>
          </p:nvSpPr>
          <p:spPr>
            <a:xfrm>
              <a:off x="379823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92">
              <a:extLst>
                <a:ext uri="{FF2B5EF4-FFF2-40B4-BE49-F238E27FC236}">
                  <a16:creationId xmlns:a16="http://schemas.microsoft.com/office/drawing/2014/main" xmlns="" id="{0596888F-B20D-4643-9B8D-B562C08C9AE0}"/>
                </a:ext>
              </a:extLst>
            </p:cNvPr>
            <p:cNvSpPr/>
            <p:nvPr/>
          </p:nvSpPr>
          <p:spPr>
            <a:xfrm>
              <a:off x="379823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93">
              <a:extLst>
                <a:ext uri="{FF2B5EF4-FFF2-40B4-BE49-F238E27FC236}">
                  <a16:creationId xmlns:a16="http://schemas.microsoft.com/office/drawing/2014/main" xmlns="" id="{24610D41-98FD-4201-9AAF-D250E306FF64}"/>
                </a:ext>
              </a:extLst>
            </p:cNvPr>
            <p:cNvSpPr/>
            <p:nvPr/>
          </p:nvSpPr>
          <p:spPr>
            <a:xfrm>
              <a:off x="394114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94">
              <a:extLst>
                <a:ext uri="{FF2B5EF4-FFF2-40B4-BE49-F238E27FC236}">
                  <a16:creationId xmlns:a16="http://schemas.microsoft.com/office/drawing/2014/main" xmlns="" id="{B90591F6-C8CB-44D0-A4F7-8B6E499F269B}"/>
                </a:ext>
              </a:extLst>
            </p:cNvPr>
            <p:cNvSpPr/>
            <p:nvPr/>
          </p:nvSpPr>
          <p:spPr>
            <a:xfrm>
              <a:off x="39411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95">
              <a:extLst>
                <a:ext uri="{FF2B5EF4-FFF2-40B4-BE49-F238E27FC236}">
                  <a16:creationId xmlns:a16="http://schemas.microsoft.com/office/drawing/2014/main" xmlns="" id="{06242EB5-D16D-4CD8-A574-9906A59C141A}"/>
                </a:ext>
              </a:extLst>
            </p:cNvPr>
            <p:cNvSpPr/>
            <p:nvPr/>
          </p:nvSpPr>
          <p:spPr>
            <a:xfrm>
              <a:off x="39411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96">
              <a:extLst>
                <a:ext uri="{FF2B5EF4-FFF2-40B4-BE49-F238E27FC236}">
                  <a16:creationId xmlns:a16="http://schemas.microsoft.com/office/drawing/2014/main" xmlns="" id="{1959BA13-F0F9-49CD-8486-132CD29C4D55}"/>
                </a:ext>
              </a:extLst>
            </p:cNvPr>
            <p:cNvSpPr/>
            <p:nvPr/>
          </p:nvSpPr>
          <p:spPr>
            <a:xfrm>
              <a:off x="408404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97">
              <a:extLst>
                <a:ext uri="{FF2B5EF4-FFF2-40B4-BE49-F238E27FC236}">
                  <a16:creationId xmlns:a16="http://schemas.microsoft.com/office/drawing/2014/main" xmlns="" id="{FE18C8E4-DC10-407E-B8BE-DA019E2A4BDA}"/>
                </a:ext>
              </a:extLst>
            </p:cNvPr>
            <p:cNvSpPr/>
            <p:nvPr/>
          </p:nvSpPr>
          <p:spPr>
            <a:xfrm>
              <a:off x="408404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98">
              <a:extLst>
                <a:ext uri="{FF2B5EF4-FFF2-40B4-BE49-F238E27FC236}">
                  <a16:creationId xmlns:a16="http://schemas.microsoft.com/office/drawing/2014/main" xmlns="" id="{9D7439AD-C408-4C31-98C9-658A3B3AE813}"/>
                </a:ext>
              </a:extLst>
            </p:cNvPr>
            <p:cNvSpPr/>
            <p:nvPr/>
          </p:nvSpPr>
          <p:spPr>
            <a:xfrm>
              <a:off x="40840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99">
              <a:extLst>
                <a:ext uri="{FF2B5EF4-FFF2-40B4-BE49-F238E27FC236}">
                  <a16:creationId xmlns:a16="http://schemas.microsoft.com/office/drawing/2014/main" xmlns="" id="{D21F4A6A-BE15-45BB-96E8-E172CCBCD5FC}"/>
                </a:ext>
              </a:extLst>
            </p:cNvPr>
            <p:cNvSpPr/>
            <p:nvPr/>
          </p:nvSpPr>
          <p:spPr>
            <a:xfrm>
              <a:off x="422695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99" y="16052"/>
                  </a:lnTo>
                  <a:lnTo>
                    <a:pt x="25399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100">
              <a:extLst>
                <a:ext uri="{FF2B5EF4-FFF2-40B4-BE49-F238E27FC236}">
                  <a16:creationId xmlns:a16="http://schemas.microsoft.com/office/drawing/2014/main" xmlns="" id="{D504DE77-62F8-4CED-9F01-C9040FF3DF63}"/>
                </a:ext>
              </a:extLst>
            </p:cNvPr>
            <p:cNvSpPr/>
            <p:nvPr/>
          </p:nvSpPr>
          <p:spPr>
            <a:xfrm>
              <a:off x="422696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101">
              <a:extLst>
                <a:ext uri="{FF2B5EF4-FFF2-40B4-BE49-F238E27FC236}">
                  <a16:creationId xmlns:a16="http://schemas.microsoft.com/office/drawing/2014/main" xmlns="" id="{2969798B-4C95-46E0-824E-B21615F0449A}"/>
                </a:ext>
              </a:extLst>
            </p:cNvPr>
            <p:cNvSpPr/>
            <p:nvPr/>
          </p:nvSpPr>
          <p:spPr>
            <a:xfrm>
              <a:off x="422696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102">
              <a:extLst>
                <a:ext uri="{FF2B5EF4-FFF2-40B4-BE49-F238E27FC236}">
                  <a16:creationId xmlns:a16="http://schemas.microsoft.com/office/drawing/2014/main" xmlns="" id="{1E1E8B6D-56FB-4C8C-84A1-7154E1836B6C}"/>
                </a:ext>
              </a:extLst>
            </p:cNvPr>
            <p:cNvSpPr/>
            <p:nvPr/>
          </p:nvSpPr>
          <p:spPr>
            <a:xfrm>
              <a:off x="436986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103">
              <a:extLst>
                <a:ext uri="{FF2B5EF4-FFF2-40B4-BE49-F238E27FC236}">
                  <a16:creationId xmlns:a16="http://schemas.microsoft.com/office/drawing/2014/main" xmlns="" id="{C5C5B899-8599-4748-8B1A-4C9C231D6230}"/>
                </a:ext>
              </a:extLst>
            </p:cNvPr>
            <p:cNvSpPr/>
            <p:nvPr/>
          </p:nvSpPr>
          <p:spPr>
            <a:xfrm>
              <a:off x="43698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104">
              <a:extLst>
                <a:ext uri="{FF2B5EF4-FFF2-40B4-BE49-F238E27FC236}">
                  <a16:creationId xmlns:a16="http://schemas.microsoft.com/office/drawing/2014/main" xmlns="" id="{D08D48DE-0C78-4DDC-9876-58BC8D0D8C62}"/>
                </a:ext>
              </a:extLst>
            </p:cNvPr>
            <p:cNvSpPr/>
            <p:nvPr/>
          </p:nvSpPr>
          <p:spPr>
            <a:xfrm>
              <a:off x="43698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105">
              <a:extLst>
                <a:ext uri="{FF2B5EF4-FFF2-40B4-BE49-F238E27FC236}">
                  <a16:creationId xmlns:a16="http://schemas.microsoft.com/office/drawing/2014/main" xmlns="" id="{FD562B03-D6BB-4E8C-AD39-F9EE6DF668DA}"/>
                </a:ext>
              </a:extLst>
            </p:cNvPr>
            <p:cNvSpPr/>
            <p:nvPr/>
          </p:nvSpPr>
          <p:spPr>
            <a:xfrm>
              <a:off x="45127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106">
              <a:extLst>
                <a:ext uri="{FF2B5EF4-FFF2-40B4-BE49-F238E27FC236}">
                  <a16:creationId xmlns:a16="http://schemas.microsoft.com/office/drawing/2014/main" xmlns="" id="{53B74F30-494A-4CE9-A6DB-15B2B8C482FA}"/>
                </a:ext>
              </a:extLst>
            </p:cNvPr>
            <p:cNvSpPr/>
            <p:nvPr/>
          </p:nvSpPr>
          <p:spPr>
            <a:xfrm>
              <a:off x="45127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107">
              <a:extLst>
                <a:ext uri="{FF2B5EF4-FFF2-40B4-BE49-F238E27FC236}">
                  <a16:creationId xmlns:a16="http://schemas.microsoft.com/office/drawing/2014/main" xmlns="" id="{0C8AA7AE-A5BB-4635-A4E3-C6D80EBDCD3C}"/>
                </a:ext>
              </a:extLst>
            </p:cNvPr>
            <p:cNvSpPr/>
            <p:nvPr/>
          </p:nvSpPr>
          <p:spPr>
            <a:xfrm>
              <a:off x="45127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108">
              <a:extLst>
                <a:ext uri="{FF2B5EF4-FFF2-40B4-BE49-F238E27FC236}">
                  <a16:creationId xmlns:a16="http://schemas.microsoft.com/office/drawing/2014/main" xmlns="" id="{7BE15DFC-B807-4ED9-AD90-8C6612065880}"/>
                </a:ext>
              </a:extLst>
            </p:cNvPr>
            <p:cNvSpPr/>
            <p:nvPr/>
          </p:nvSpPr>
          <p:spPr>
            <a:xfrm>
              <a:off x="465569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109">
              <a:extLst>
                <a:ext uri="{FF2B5EF4-FFF2-40B4-BE49-F238E27FC236}">
                  <a16:creationId xmlns:a16="http://schemas.microsoft.com/office/drawing/2014/main" xmlns="" id="{65997817-463D-4756-A5F6-CCE8930E37BE}"/>
                </a:ext>
              </a:extLst>
            </p:cNvPr>
            <p:cNvSpPr/>
            <p:nvPr/>
          </p:nvSpPr>
          <p:spPr>
            <a:xfrm>
              <a:off x="465569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110">
              <a:extLst>
                <a:ext uri="{FF2B5EF4-FFF2-40B4-BE49-F238E27FC236}">
                  <a16:creationId xmlns:a16="http://schemas.microsoft.com/office/drawing/2014/main" xmlns="" id="{A37152A9-0D9D-427B-8CDC-FFE244A5EA66}"/>
                </a:ext>
              </a:extLst>
            </p:cNvPr>
            <p:cNvSpPr/>
            <p:nvPr/>
          </p:nvSpPr>
          <p:spPr>
            <a:xfrm>
              <a:off x="465569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111">
              <a:extLst>
                <a:ext uri="{FF2B5EF4-FFF2-40B4-BE49-F238E27FC236}">
                  <a16:creationId xmlns:a16="http://schemas.microsoft.com/office/drawing/2014/main" xmlns="" id="{87F13BF9-5F89-4F10-A0D3-9BFF4AB84EA9}"/>
                </a:ext>
              </a:extLst>
            </p:cNvPr>
            <p:cNvSpPr/>
            <p:nvPr/>
          </p:nvSpPr>
          <p:spPr>
            <a:xfrm>
              <a:off x="479860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112">
              <a:extLst>
                <a:ext uri="{FF2B5EF4-FFF2-40B4-BE49-F238E27FC236}">
                  <a16:creationId xmlns:a16="http://schemas.microsoft.com/office/drawing/2014/main" xmlns="" id="{AB22C9F9-B5F1-47DD-9AAB-F0AECBE34217}"/>
                </a:ext>
              </a:extLst>
            </p:cNvPr>
            <p:cNvSpPr/>
            <p:nvPr/>
          </p:nvSpPr>
          <p:spPr>
            <a:xfrm>
              <a:off x="479860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113">
              <a:extLst>
                <a:ext uri="{FF2B5EF4-FFF2-40B4-BE49-F238E27FC236}">
                  <a16:creationId xmlns:a16="http://schemas.microsoft.com/office/drawing/2014/main" xmlns="" id="{C4613D69-B139-44F2-B751-7C1DCDC641F4}"/>
                </a:ext>
              </a:extLst>
            </p:cNvPr>
            <p:cNvSpPr/>
            <p:nvPr/>
          </p:nvSpPr>
          <p:spPr>
            <a:xfrm>
              <a:off x="479860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114">
              <a:extLst>
                <a:ext uri="{FF2B5EF4-FFF2-40B4-BE49-F238E27FC236}">
                  <a16:creationId xmlns:a16="http://schemas.microsoft.com/office/drawing/2014/main" xmlns="" id="{0286342E-9A79-48EA-A3DB-591A34D9DC9B}"/>
                </a:ext>
              </a:extLst>
            </p:cNvPr>
            <p:cNvSpPr/>
            <p:nvPr/>
          </p:nvSpPr>
          <p:spPr>
            <a:xfrm>
              <a:off x="49415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115">
              <a:extLst>
                <a:ext uri="{FF2B5EF4-FFF2-40B4-BE49-F238E27FC236}">
                  <a16:creationId xmlns:a16="http://schemas.microsoft.com/office/drawing/2014/main" xmlns="" id="{5944D14C-12F3-4610-9EB0-A16B39ABC516}"/>
                </a:ext>
              </a:extLst>
            </p:cNvPr>
            <p:cNvSpPr/>
            <p:nvPr/>
          </p:nvSpPr>
          <p:spPr>
            <a:xfrm>
              <a:off x="49415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116">
              <a:extLst>
                <a:ext uri="{FF2B5EF4-FFF2-40B4-BE49-F238E27FC236}">
                  <a16:creationId xmlns:a16="http://schemas.microsoft.com/office/drawing/2014/main" xmlns="" id="{639A77EB-A3A3-4246-BDD6-799137803980}"/>
                </a:ext>
              </a:extLst>
            </p:cNvPr>
            <p:cNvSpPr/>
            <p:nvPr/>
          </p:nvSpPr>
          <p:spPr>
            <a:xfrm>
              <a:off x="49415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117">
              <a:extLst>
                <a:ext uri="{FF2B5EF4-FFF2-40B4-BE49-F238E27FC236}">
                  <a16:creationId xmlns:a16="http://schemas.microsoft.com/office/drawing/2014/main" xmlns="" id="{F8663038-A598-43C4-ADD7-448EA2B0F5B3}"/>
                </a:ext>
              </a:extLst>
            </p:cNvPr>
            <p:cNvSpPr/>
            <p:nvPr/>
          </p:nvSpPr>
          <p:spPr>
            <a:xfrm>
              <a:off x="508442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118">
              <a:extLst>
                <a:ext uri="{FF2B5EF4-FFF2-40B4-BE49-F238E27FC236}">
                  <a16:creationId xmlns:a16="http://schemas.microsoft.com/office/drawing/2014/main" xmlns="" id="{3CF08F39-AECE-4481-9105-695B387B1A84}"/>
                </a:ext>
              </a:extLst>
            </p:cNvPr>
            <p:cNvSpPr/>
            <p:nvPr/>
          </p:nvSpPr>
          <p:spPr>
            <a:xfrm>
              <a:off x="50844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119">
              <a:extLst>
                <a:ext uri="{FF2B5EF4-FFF2-40B4-BE49-F238E27FC236}">
                  <a16:creationId xmlns:a16="http://schemas.microsoft.com/office/drawing/2014/main" xmlns="" id="{B716328F-7043-4D7E-B33B-D253981F9086}"/>
                </a:ext>
              </a:extLst>
            </p:cNvPr>
            <p:cNvSpPr/>
            <p:nvPr/>
          </p:nvSpPr>
          <p:spPr>
            <a:xfrm>
              <a:off x="50844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120">
              <a:extLst>
                <a:ext uri="{FF2B5EF4-FFF2-40B4-BE49-F238E27FC236}">
                  <a16:creationId xmlns:a16="http://schemas.microsoft.com/office/drawing/2014/main" xmlns="" id="{86AB19B3-9E1C-4B9A-AF1E-088B263BB741}"/>
                </a:ext>
              </a:extLst>
            </p:cNvPr>
            <p:cNvSpPr/>
            <p:nvPr/>
          </p:nvSpPr>
          <p:spPr>
            <a:xfrm>
              <a:off x="52273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121">
              <a:extLst>
                <a:ext uri="{FF2B5EF4-FFF2-40B4-BE49-F238E27FC236}">
                  <a16:creationId xmlns:a16="http://schemas.microsoft.com/office/drawing/2014/main" xmlns="" id="{C4D85418-07EC-42EB-A4F8-15943C9BCD89}"/>
                </a:ext>
              </a:extLst>
            </p:cNvPr>
            <p:cNvSpPr/>
            <p:nvPr/>
          </p:nvSpPr>
          <p:spPr>
            <a:xfrm>
              <a:off x="52273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122">
              <a:extLst>
                <a:ext uri="{FF2B5EF4-FFF2-40B4-BE49-F238E27FC236}">
                  <a16:creationId xmlns:a16="http://schemas.microsoft.com/office/drawing/2014/main" xmlns="" id="{087C323A-0A9F-434A-9998-18C34D29281E}"/>
                </a:ext>
              </a:extLst>
            </p:cNvPr>
            <p:cNvSpPr/>
            <p:nvPr/>
          </p:nvSpPr>
          <p:spPr>
            <a:xfrm>
              <a:off x="52273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123">
              <a:extLst>
                <a:ext uri="{FF2B5EF4-FFF2-40B4-BE49-F238E27FC236}">
                  <a16:creationId xmlns:a16="http://schemas.microsoft.com/office/drawing/2014/main" xmlns="" id="{F55237B9-63F0-44DD-B427-5AF65C6223B2}"/>
                </a:ext>
              </a:extLst>
            </p:cNvPr>
            <p:cNvSpPr/>
            <p:nvPr/>
          </p:nvSpPr>
          <p:spPr>
            <a:xfrm>
              <a:off x="537025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124">
              <a:extLst>
                <a:ext uri="{FF2B5EF4-FFF2-40B4-BE49-F238E27FC236}">
                  <a16:creationId xmlns:a16="http://schemas.microsoft.com/office/drawing/2014/main" xmlns="" id="{47B11128-1ED9-42C4-9D0B-C01B79F23A06}"/>
                </a:ext>
              </a:extLst>
            </p:cNvPr>
            <p:cNvSpPr/>
            <p:nvPr/>
          </p:nvSpPr>
          <p:spPr>
            <a:xfrm>
              <a:off x="53702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125">
              <a:extLst>
                <a:ext uri="{FF2B5EF4-FFF2-40B4-BE49-F238E27FC236}">
                  <a16:creationId xmlns:a16="http://schemas.microsoft.com/office/drawing/2014/main" xmlns="" id="{976EBC1E-ACF8-4B3E-8EE0-8862C0931C9C}"/>
                </a:ext>
              </a:extLst>
            </p:cNvPr>
            <p:cNvSpPr/>
            <p:nvPr/>
          </p:nvSpPr>
          <p:spPr>
            <a:xfrm>
              <a:off x="53702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126">
              <a:extLst>
                <a:ext uri="{FF2B5EF4-FFF2-40B4-BE49-F238E27FC236}">
                  <a16:creationId xmlns:a16="http://schemas.microsoft.com/office/drawing/2014/main" xmlns="" id="{4182735F-CDBC-4D5C-8F6E-078609ED63C6}"/>
                </a:ext>
              </a:extLst>
            </p:cNvPr>
            <p:cNvSpPr/>
            <p:nvPr/>
          </p:nvSpPr>
          <p:spPr>
            <a:xfrm>
              <a:off x="55131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127">
              <a:extLst>
                <a:ext uri="{FF2B5EF4-FFF2-40B4-BE49-F238E27FC236}">
                  <a16:creationId xmlns:a16="http://schemas.microsoft.com/office/drawing/2014/main" xmlns="" id="{19C0EE55-85FC-4546-A2B1-97F37169B181}"/>
                </a:ext>
              </a:extLst>
            </p:cNvPr>
            <p:cNvSpPr/>
            <p:nvPr/>
          </p:nvSpPr>
          <p:spPr>
            <a:xfrm>
              <a:off x="55131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128">
              <a:extLst>
                <a:ext uri="{FF2B5EF4-FFF2-40B4-BE49-F238E27FC236}">
                  <a16:creationId xmlns:a16="http://schemas.microsoft.com/office/drawing/2014/main" xmlns="" id="{60659D10-1FB6-4A31-9580-420C7F81400B}"/>
                </a:ext>
              </a:extLst>
            </p:cNvPr>
            <p:cNvSpPr/>
            <p:nvPr/>
          </p:nvSpPr>
          <p:spPr>
            <a:xfrm>
              <a:off x="55131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129">
              <a:extLst>
                <a:ext uri="{FF2B5EF4-FFF2-40B4-BE49-F238E27FC236}">
                  <a16:creationId xmlns:a16="http://schemas.microsoft.com/office/drawing/2014/main" xmlns="" id="{39C99B86-14EA-4C1F-A77D-36F98BDDCA69}"/>
                </a:ext>
              </a:extLst>
            </p:cNvPr>
            <p:cNvSpPr/>
            <p:nvPr/>
          </p:nvSpPr>
          <p:spPr>
            <a:xfrm>
              <a:off x="565606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130">
              <a:extLst>
                <a:ext uri="{FF2B5EF4-FFF2-40B4-BE49-F238E27FC236}">
                  <a16:creationId xmlns:a16="http://schemas.microsoft.com/office/drawing/2014/main" xmlns="" id="{0D8B5380-7DC6-457E-8099-49D2721CD74D}"/>
                </a:ext>
              </a:extLst>
            </p:cNvPr>
            <p:cNvSpPr/>
            <p:nvPr/>
          </p:nvSpPr>
          <p:spPr>
            <a:xfrm>
              <a:off x="565606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131">
              <a:extLst>
                <a:ext uri="{FF2B5EF4-FFF2-40B4-BE49-F238E27FC236}">
                  <a16:creationId xmlns:a16="http://schemas.microsoft.com/office/drawing/2014/main" xmlns="" id="{F6E4F565-4718-408A-95CB-BDBF452647E1}"/>
                </a:ext>
              </a:extLst>
            </p:cNvPr>
            <p:cNvSpPr/>
            <p:nvPr/>
          </p:nvSpPr>
          <p:spPr>
            <a:xfrm>
              <a:off x="565606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132">
              <a:extLst>
                <a:ext uri="{FF2B5EF4-FFF2-40B4-BE49-F238E27FC236}">
                  <a16:creationId xmlns:a16="http://schemas.microsoft.com/office/drawing/2014/main" xmlns="" id="{A2D37503-2CA5-4C59-BC31-286134B4605E}"/>
                </a:ext>
              </a:extLst>
            </p:cNvPr>
            <p:cNvSpPr/>
            <p:nvPr/>
          </p:nvSpPr>
          <p:spPr>
            <a:xfrm>
              <a:off x="57989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133">
              <a:extLst>
                <a:ext uri="{FF2B5EF4-FFF2-40B4-BE49-F238E27FC236}">
                  <a16:creationId xmlns:a16="http://schemas.microsoft.com/office/drawing/2014/main" xmlns="" id="{3F1BAA8C-13B3-4BDF-A6E3-1953C98BC003}"/>
                </a:ext>
              </a:extLst>
            </p:cNvPr>
            <p:cNvSpPr/>
            <p:nvPr/>
          </p:nvSpPr>
          <p:spPr>
            <a:xfrm>
              <a:off x="579898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134">
              <a:extLst>
                <a:ext uri="{FF2B5EF4-FFF2-40B4-BE49-F238E27FC236}">
                  <a16:creationId xmlns:a16="http://schemas.microsoft.com/office/drawing/2014/main" xmlns="" id="{E089FE1A-23BB-41EA-8DE0-35418A31BDC4}"/>
                </a:ext>
              </a:extLst>
            </p:cNvPr>
            <p:cNvSpPr/>
            <p:nvPr/>
          </p:nvSpPr>
          <p:spPr>
            <a:xfrm>
              <a:off x="57989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135">
              <a:extLst>
                <a:ext uri="{FF2B5EF4-FFF2-40B4-BE49-F238E27FC236}">
                  <a16:creationId xmlns:a16="http://schemas.microsoft.com/office/drawing/2014/main" xmlns="" id="{CC5E7EFC-B70F-4FE9-8174-3742B68D2EF9}"/>
                </a:ext>
              </a:extLst>
            </p:cNvPr>
            <p:cNvSpPr/>
            <p:nvPr/>
          </p:nvSpPr>
          <p:spPr>
            <a:xfrm>
              <a:off x="59418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136">
              <a:extLst>
                <a:ext uri="{FF2B5EF4-FFF2-40B4-BE49-F238E27FC236}">
                  <a16:creationId xmlns:a16="http://schemas.microsoft.com/office/drawing/2014/main" xmlns="" id="{6C1E8FA9-F1E8-4539-B5B6-196646B82869}"/>
                </a:ext>
              </a:extLst>
            </p:cNvPr>
            <p:cNvSpPr/>
            <p:nvPr/>
          </p:nvSpPr>
          <p:spPr>
            <a:xfrm>
              <a:off x="594188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137">
              <a:extLst>
                <a:ext uri="{FF2B5EF4-FFF2-40B4-BE49-F238E27FC236}">
                  <a16:creationId xmlns:a16="http://schemas.microsoft.com/office/drawing/2014/main" xmlns="" id="{2118503D-C380-4FFC-9B04-57E946B4A969}"/>
                </a:ext>
              </a:extLst>
            </p:cNvPr>
            <p:cNvSpPr/>
            <p:nvPr/>
          </p:nvSpPr>
          <p:spPr>
            <a:xfrm>
              <a:off x="59418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138">
              <a:extLst>
                <a:ext uri="{FF2B5EF4-FFF2-40B4-BE49-F238E27FC236}">
                  <a16:creationId xmlns:a16="http://schemas.microsoft.com/office/drawing/2014/main" xmlns="" id="{4D461310-417D-4F02-B068-7FD3BE99C064}"/>
                </a:ext>
              </a:extLst>
            </p:cNvPr>
            <p:cNvSpPr/>
            <p:nvPr/>
          </p:nvSpPr>
          <p:spPr>
            <a:xfrm>
              <a:off x="608480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139">
              <a:extLst>
                <a:ext uri="{FF2B5EF4-FFF2-40B4-BE49-F238E27FC236}">
                  <a16:creationId xmlns:a16="http://schemas.microsoft.com/office/drawing/2014/main" xmlns="" id="{02AFAC78-FBE7-49C2-BC69-EAD85EE650F3}"/>
                </a:ext>
              </a:extLst>
            </p:cNvPr>
            <p:cNvSpPr/>
            <p:nvPr/>
          </p:nvSpPr>
          <p:spPr>
            <a:xfrm>
              <a:off x="608481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140">
              <a:extLst>
                <a:ext uri="{FF2B5EF4-FFF2-40B4-BE49-F238E27FC236}">
                  <a16:creationId xmlns:a16="http://schemas.microsoft.com/office/drawing/2014/main" xmlns="" id="{351E186F-36E5-43EF-BD4B-25D8F2536CA0}"/>
                </a:ext>
              </a:extLst>
            </p:cNvPr>
            <p:cNvSpPr/>
            <p:nvPr/>
          </p:nvSpPr>
          <p:spPr>
            <a:xfrm>
              <a:off x="608481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141">
              <a:extLst>
                <a:ext uri="{FF2B5EF4-FFF2-40B4-BE49-F238E27FC236}">
                  <a16:creationId xmlns:a16="http://schemas.microsoft.com/office/drawing/2014/main" xmlns="" id="{06558DF9-E2AD-4C8D-93E7-73AE90C2AD3D}"/>
                </a:ext>
              </a:extLst>
            </p:cNvPr>
            <p:cNvSpPr/>
            <p:nvPr/>
          </p:nvSpPr>
          <p:spPr>
            <a:xfrm>
              <a:off x="622769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65" y="0"/>
                  </a:moveTo>
                  <a:lnTo>
                    <a:pt x="9372" y="0"/>
                  </a:lnTo>
                  <a:lnTo>
                    <a:pt x="6095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5" y="24053"/>
                  </a:lnTo>
                  <a:lnTo>
                    <a:pt x="9372" y="25400"/>
                  </a:lnTo>
                  <a:lnTo>
                    <a:pt x="16065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12" y="16052"/>
                  </a:lnTo>
                  <a:lnTo>
                    <a:pt x="25412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142">
              <a:extLst>
                <a:ext uri="{FF2B5EF4-FFF2-40B4-BE49-F238E27FC236}">
                  <a16:creationId xmlns:a16="http://schemas.microsoft.com/office/drawing/2014/main" xmlns="" id="{4CFBD693-9C69-43DF-ADD3-C4B75E7E0E63}"/>
                </a:ext>
              </a:extLst>
            </p:cNvPr>
            <p:cNvSpPr/>
            <p:nvPr/>
          </p:nvSpPr>
          <p:spPr>
            <a:xfrm>
              <a:off x="622770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12" y="2744330"/>
                  </a:lnTo>
                  <a:lnTo>
                    <a:pt x="25412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12" y="2592959"/>
                  </a:lnTo>
                  <a:lnTo>
                    <a:pt x="25412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12" y="2441600"/>
                  </a:lnTo>
                  <a:lnTo>
                    <a:pt x="25412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12" y="2290229"/>
                  </a:lnTo>
                  <a:lnTo>
                    <a:pt x="25412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12" y="2138857"/>
                  </a:lnTo>
                  <a:lnTo>
                    <a:pt x="25412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12" y="1987486"/>
                  </a:lnTo>
                  <a:lnTo>
                    <a:pt x="25412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12" y="1836127"/>
                  </a:lnTo>
                  <a:lnTo>
                    <a:pt x="25412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12" y="1684756"/>
                  </a:lnTo>
                  <a:lnTo>
                    <a:pt x="25412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12" y="1533385"/>
                  </a:lnTo>
                  <a:lnTo>
                    <a:pt x="25412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12" y="1382014"/>
                  </a:lnTo>
                  <a:lnTo>
                    <a:pt x="25412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12" y="1230642"/>
                  </a:lnTo>
                  <a:lnTo>
                    <a:pt x="25412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12" y="1079271"/>
                  </a:lnTo>
                  <a:lnTo>
                    <a:pt x="25412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12" y="927912"/>
                  </a:lnTo>
                  <a:lnTo>
                    <a:pt x="25412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12" y="776541"/>
                  </a:lnTo>
                  <a:lnTo>
                    <a:pt x="25412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12" y="625170"/>
                  </a:lnTo>
                  <a:lnTo>
                    <a:pt x="25412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12" y="473811"/>
                  </a:lnTo>
                  <a:lnTo>
                    <a:pt x="25412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12" y="322453"/>
                  </a:lnTo>
                  <a:lnTo>
                    <a:pt x="25412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12" y="171081"/>
                  </a:lnTo>
                  <a:lnTo>
                    <a:pt x="25412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12" y="19710"/>
                  </a:lnTo>
                  <a:lnTo>
                    <a:pt x="25412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143">
              <a:extLst>
                <a:ext uri="{FF2B5EF4-FFF2-40B4-BE49-F238E27FC236}">
                  <a16:creationId xmlns:a16="http://schemas.microsoft.com/office/drawing/2014/main" xmlns="" id="{74A0A531-E58F-4E29-95E5-5AFD289535FF}"/>
                </a:ext>
              </a:extLst>
            </p:cNvPr>
            <p:cNvSpPr/>
            <p:nvPr/>
          </p:nvSpPr>
          <p:spPr>
            <a:xfrm>
              <a:off x="622770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144">
              <a:extLst>
                <a:ext uri="{FF2B5EF4-FFF2-40B4-BE49-F238E27FC236}">
                  <a16:creationId xmlns:a16="http://schemas.microsoft.com/office/drawing/2014/main" xmlns="" id="{9D1AC210-A8F5-416F-A05A-9949018CE17A}"/>
                </a:ext>
              </a:extLst>
            </p:cNvPr>
            <p:cNvSpPr/>
            <p:nvPr/>
          </p:nvSpPr>
          <p:spPr>
            <a:xfrm>
              <a:off x="63706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145">
              <a:extLst>
                <a:ext uri="{FF2B5EF4-FFF2-40B4-BE49-F238E27FC236}">
                  <a16:creationId xmlns:a16="http://schemas.microsoft.com/office/drawing/2014/main" xmlns="" id="{3ABCD70C-6BB4-45E4-8DBD-11D6AE046CE7}"/>
                </a:ext>
              </a:extLst>
            </p:cNvPr>
            <p:cNvSpPr/>
            <p:nvPr/>
          </p:nvSpPr>
          <p:spPr>
            <a:xfrm>
              <a:off x="63706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146">
              <a:extLst>
                <a:ext uri="{FF2B5EF4-FFF2-40B4-BE49-F238E27FC236}">
                  <a16:creationId xmlns:a16="http://schemas.microsoft.com/office/drawing/2014/main" xmlns="" id="{06209E99-7ADC-4576-A77F-E44BFC9B45E9}"/>
                </a:ext>
              </a:extLst>
            </p:cNvPr>
            <p:cNvSpPr/>
            <p:nvPr/>
          </p:nvSpPr>
          <p:spPr>
            <a:xfrm>
              <a:off x="63706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147">
              <a:extLst>
                <a:ext uri="{FF2B5EF4-FFF2-40B4-BE49-F238E27FC236}">
                  <a16:creationId xmlns:a16="http://schemas.microsoft.com/office/drawing/2014/main" xmlns="" id="{E83BDD10-143F-45A3-A172-0E7403B01F38}"/>
                </a:ext>
              </a:extLst>
            </p:cNvPr>
            <p:cNvSpPr/>
            <p:nvPr/>
          </p:nvSpPr>
          <p:spPr>
            <a:xfrm>
              <a:off x="65135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148">
              <a:extLst>
                <a:ext uri="{FF2B5EF4-FFF2-40B4-BE49-F238E27FC236}">
                  <a16:creationId xmlns:a16="http://schemas.microsoft.com/office/drawing/2014/main" xmlns="" id="{AC596A01-9A3D-44DA-AADC-DAD8CBFB9225}"/>
                </a:ext>
              </a:extLst>
            </p:cNvPr>
            <p:cNvSpPr/>
            <p:nvPr/>
          </p:nvSpPr>
          <p:spPr>
            <a:xfrm>
              <a:off x="65135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149">
              <a:extLst>
                <a:ext uri="{FF2B5EF4-FFF2-40B4-BE49-F238E27FC236}">
                  <a16:creationId xmlns:a16="http://schemas.microsoft.com/office/drawing/2014/main" xmlns="" id="{2124293A-73C0-4520-B0CF-64273AA3272B}"/>
                </a:ext>
              </a:extLst>
            </p:cNvPr>
            <p:cNvSpPr/>
            <p:nvPr/>
          </p:nvSpPr>
          <p:spPr>
            <a:xfrm>
              <a:off x="65135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150">
              <a:extLst>
                <a:ext uri="{FF2B5EF4-FFF2-40B4-BE49-F238E27FC236}">
                  <a16:creationId xmlns:a16="http://schemas.microsoft.com/office/drawing/2014/main" xmlns="" id="{10C2B7DF-FE46-4361-82C5-E4D86BCBE159}"/>
                </a:ext>
              </a:extLst>
            </p:cNvPr>
            <p:cNvSpPr/>
            <p:nvPr/>
          </p:nvSpPr>
          <p:spPr>
            <a:xfrm>
              <a:off x="665645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151">
              <a:extLst>
                <a:ext uri="{FF2B5EF4-FFF2-40B4-BE49-F238E27FC236}">
                  <a16:creationId xmlns:a16="http://schemas.microsoft.com/office/drawing/2014/main" xmlns="" id="{72ADE6FD-59E1-40A1-B864-5231EFB1CFFB}"/>
                </a:ext>
              </a:extLst>
            </p:cNvPr>
            <p:cNvSpPr/>
            <p:nvPr/>
          </p:nvSpPr>
          <p:spPr>
            <a:xfrm>
              <a:off x="665645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152">
              <a:extLst>
                <a:ext uri="{FF2B5EF4-FFF2-40B4-BE49-F238E27FC236}">
                  <a16:creationId xmlns:a16="http://schemas.microsoft.com/office/drawing/2014/main" xmlns="" id="{BA14F854-69A3-4EF4-B3DE-367743531E17}"/>
                </a:ext>
              </a:extLst>
            </p:cNvPr>
            <p:cNvSpPr/>
            <p:nvPr/>
          </p:nvSpPr>
          <p:spPr>
            <a:xfrm>
              <a:off x="66564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153">
              <a:extLst>
                <a:ext uri="{FF2B5EF4-FFF2-40B4-BE49-F238E27FC236}">
                  <a16:creationId xmlns:a16="http://schemas.microsoft.com/office/drawing/2014/main" xmlns="" id="{269BE56E-C9D2-493D-AA7B-53A9AFDCE37F}"/>
                </a:ext>
              </a:extLst>
            </p:cNvPr>
            <p:cNvSpPr/>
            <p:nvPr/>
          </p:nvSpPr>
          <p:spPr>
            <a:xfrm>
              <a:off x="679934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154">
              <a:extLst>
                <a:ext uri="{FF2B5EF4-FFF2-40B4-BE49-F238E27FC236}">
                  <a16:creationId xmlns:a16="http://schemas.microsoft.com/office/drawing/2014/main" xmlns="" id="{8699E800-50AF-4B98-85CB-ABAD84E31CDF}"/>
                </a:ext>
              </a:extLst>
            </p:cNvPr>
            <p:cNvSpPr/>
            <p:nvPr/>
          </p:nvSpPr>
          <p:spPr>
            <a:xfrm>
              <a:off x="679934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155">
              <a:extLst>
                <a:ext uri="{FF2B5EF4-FFF2-40B4-BE49-F238E27FC236}">
                  <a16:creationId xmlns:a16="http://schemas.microsoft.com/office/drawing/2014/main" xmlns="" id="{17794503-3F19-4BC8-9CB0-DE5D89E520FB}"/>
                </a:ext>
              </a:extLst>
            </p:cNvPr>
            <p:cNvSpPr/>
            <p:nvPr/>
          </p:nvSpPr>
          <p:spPr>
            <a:xfrm>
              <a:off x="679934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156">
              <a:extLst>
                <a:ext uri="{FF2B5EF4-FFF2-40B4-BE49-F238E27FC236}">
                  <a16:creationId xmlns:a16="http://schemas.microsoft.com/office/drawing/2014/main" xmlns="" id="{5EAB0C71-9333-487D-B921-DF9370F28F18}"/>
                </a:ext>
              </a:extLst>
            </p:cNvPr>
            <p:cNvSpPr/>
            <p:nvPr/>
          </p:nvSpPr>
          <p:spPr>
            <a:xfrm>
              <a:off x="694226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157">
              <a:extLst>
                <a:ext uri="{FF2B5EF4-FFF2-40B4-BE49-F238E27FC236}">
                  <a16:creationId xmlns:a16="http://schemas.microsoft.com/office/drawing/2014/main" xmlns="" id="{30D69803-3F39-41FD-9C6F-A9091322E161}"/>
                </a:ext>
              </a:extLst>
            </p:cNvPr>
            <p:cNvSpPr/>
            <p:nvPr/>
          </p:nvSpPr>
          <p:spPr>
            <a:xfrm>
              <a:off x="694226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158">
              <a:extLst>
                <a:ext uri="{FF2B5EF4-FFF2-40B4-BE49-F238E27FC236}">
                  <a16:creationId xmlns:a16="http://schemas.microsoft.com/office/drawing/2014/main" xmlns="" id="{68CFCC6A-9CDB-4237-9323-4D86AA659AB3}"/>
                </a:ext>
              </a:extLst>
            </p:cNvPr>
            <p:cNvSpPr/>
            <p:nvPr/>
          </p:nvSpPr>
          <p:spPr>
            <a:xfrm>
              <a:off x="694226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159">
              <a:extLst>
                <a:ext uri="{FF2B5EF4-FFF2-40B4-BE49-F238E27FC236}">
                  <a16:creationId xmlns:a16="http://schemas.microsoft.com/office/drawing/2014/main" xmlns="" id="{9C0DFED8-6563-45DD-A0C0-E2BD2E89627C}"/>
                </a:ext>
              </a:extLst>
            </p:cNvPr>
            <p:cNvSpPr/>
            <p:nvPr/>
          </p:nvSpPr>
          <p:spPr>
            <a:xfrm>
              <a:off x="708518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160">
              <a:extLst>
                <a:ext uri="{FF2B5EF4-FFF2-40B4-BE49-F238E27FC236}">
                  <a16:creationId xmlns:a16="http://schemas.microsoft.com/office/drawing/2014/main" xmlns="" id="{C04F77AD-AFB9-4B89-B267-36E80C8E87DF}"/>
                </a:ext>
              </a:extLst>
            </p:cNvPr>
            <p:cNvSpPr/>
            <p:nvPr/>
          </p:nvSpPr>
          <p:spPr>
            <a:xfrm>
              <a:off x="7085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161">
              <a:extLst>
                <a:ext uri="{FF2B5EF4-FFF2-40B4-BE49-F238E27FC236}">
                  <a16:creationId xmlns:a16="http://schemas.microsoft.com/office/drawing/2014/main" xmlns="" id="{4A71962B-A1BC-42AB-A517-FF4A270181A7}"/>
                </a:ext>
              </a:extLst>
            </p:cNvPr>
            <p:cNvSpPr/>
            <p:nvPr/>
          </p:nvSpPr>
          <p:spPr>
            <a:xfrm>
              <a:off x="7085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162">
              <a:extLst>
                <a:ext uri="{FF2B5EF4-FFF2-40B4-BE49-F238E27FC236}">
                  <a16:creationId xmlns:a16="http://schemas.microsoft.com/office/drawing/2014/main" xmlns="" id="{80CAB59A-8554-4DF6-960D-2AC594A3348C}"/>
                </a:ext>
              </a:extLst>
            </p:cNvPr>
            <p:cNvSpPr/>
            <p:nvPr/>
          </p:nvSpPr>
          <p:spPr>
            <a:xfrm>
              <a:off x="72280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163">
              <a:extLst>
                <a:ext uri="{FF2B5EF4-FFF2-40B4-BE49-F238E27FC236}">
                  <a16:creationId xmlns:a16="http://schemas.microsoft.com/office/drawing/2014/main" xmlns="" id="{8A7E7DD9-273B-4785-82F8-6C34565B9A3A}"/>
                </a:ext>
              </a:extLst>
            </p:cNvPr>
            <p:cNvSpPr/>
            <p:nvPr/>
          </p:nvSpPr>
          <p:spPr>
            <a:xfrm>
              <a:off x="72280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164">
              <a:extLst>
                <a:ext uri="{FF2B5EF4-FFF2-40B4-BE49-F238E27FC236}">
                  <a16:creationId xmlns:a16="http://schemas.microsoft.com/office/drawing/2014/main" xmlns="" id="{FA12C3AC-BDB7-44D7-8383-6F241E1B416A}"/>
                </a:ext>
              </a:extLst>
            </p:cNvPr>
            <p:cNvSpPr/>
            <p:nvPr/>
          </p:nvSpPr>
          <p:spPr>
            <a:xfrm>
              <a:off x="72280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165">
              <a:extLst>
                <a:ext uri="{FF2B5EF4-FFF2-40B4-BE49-F238E27FC236}">
                  <a16:creationId xmlns:a16="http://schemas.microsoft.com/office/drawing/2014/main" xmlns="" id="{0E70E080-4504-4182-A372-AD2C41328148}"/>
                </a:ext>
              </a:extLst>
            </p:cNvPr>
            <p:cNvSpPr/>
            <p:nvPr/>
          </p:nvSpPr>
          <p:spPr>
            <a:xfrm>
              <a:off x="737099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166">
              <a:extLst>
                <a:ext uri="{FF2B5EF4-FFF2-40B4-BE49-F238E27FC236}">
                  <a16:creationId xmlns:a16="http://schemas.microsoft.com/office/drawing/2014/main" xmlns="" id="{E19397E3-517B-48EF-B582-AC0414B2A748}"/>
                </a:ext>
              </a:extLst>
            </p:cNvPr>
            <p:cNvSpPr/>
            <p:nvPr/>
          </p:nvSpPr>
          <p:spPr>
            <a:xfrm>
              <a:off x="737099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167">
              <a:extLst>
                <a:ext uri="{FF2B5EF4-FFF2-40B4-BE49-F238E27FC236}">
                  <a16:creationId xmlns:a16="http://schemas.microsoft.com/office/drawing/2014/main" xmlns="" id="{C66FFCEB-A45B-4C5C-981C-D3793BD70C8B}"/>
                </a:ext>
              </a:extLst>
            </p:cNvPr>
            <p:cNvSpPr/>
            <p:nvPr/>
          </p:nvSpPr>
          <p:spPr>
            <a:xfrm>
              <a:off x="737099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168">
              <a:extLst>
                <a:ext uri="{FF2B5EF4-FFF2-40B4-BE49-F238E27FC236}">
                  <a16:creationId xmlns:a16="http://schemas.microsoft.com/office/drawing/2014/main" xmlns="" id="{3766E02A-DF2A-4A0B-B8A2-FF9287B84DEF}"/>
                </a:ext>
              </a:extLst>
            </p:cNvPr>
            <p:cNvSpPr/>
            <p:nvPr/>
          </p:nvSpPr>
          <p:spPr>
            <a:xfrm>
              <a:off x="751391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169">
              <a:extLst>
                <a:ext uri="{FF2B5EF4-FFF2-40B4-BE49-F238E27FC236}">
                  <a16:creationId xmlns:a16="http://schemas.microsoft.com/office/drawing/2014/main" xmlns="" id="{15FFFA7A-9033-4C12-9AEE-FA4FB69A458E}"/>
                </a:ext>
              </a:extLst>
            </p:cNvPr>
            <p:cNvSpPr/>
            <p:nvPr/>
          </p:nvSpPr>
          <p:spPr>
            <a:xfrm>
              <a:off x="75139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170">
              <a:extLst>
                <a:ext uri="{FF2B5EF4-FFF2-40B4-BE49-F238E27FC236}">
                  <a16:creationId xmlns:a16="http://schemas.microsoft.com/office/drawing/2014/main" xmlns="" id="{56D63AC7-1553-4E4E-8E17-DD8698A5E305}"/>
                </a:ext>
              </a:extLst>
            </p:cNvPr>
            <p:cNvSpPr/>
            <p:nvPr/>
          </p:nvSpPr>
          <p:spPr>
            <a:xfrm>
              <a:off x="75139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171">
              <a:extLst>
                <a:ext uri="{FF2B5EF4-FFF2-40B4-BE49-F238E27FC236}">
                  <a16:creationId xmlns:a16="http://schemas.microsoft.com/office/drawing/2014/main" xmlns="" id="{B1D1E4A6-A25D-4B44-BD13-339058468C02}"/>
                </a:ext>
              </a:extLst>
            </p:cNvPr>
            <p:cNvSpPr/>
            <p:nvPr/>
          </p:nvSpPr>
          <p:spPr>
            <a:xfrm>
              <a:off x="76568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172">
              <a:extLst>
                <a:ext uri="{FF2B5EF4-FFF2-40B4-BE49-F238E27FC236}">
                  <a16:creationId xmlns:a16="http://schemas.microsoft.com/office/drawing/2014/main" xmlns="" id="{80B438D6-1FC3-4DE4-9FB0-A6E73ACA0C00}"/>
                </a:ext>
              </a:extLst>
            </p:cNvPr>
            <p:cNvSpPr/>
            <p:nvPr/>
          </p:nvSpPr>
          <p:spPr>
            <a:xfrm>
              <a:off x="76568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173">
              <a:extLst>
                <a:ext uri="{FF2B5EF4-FFF2-40B4-BE49-F238E27FC236}">
                  <a16:creationId xmlns:a16="http://schemas.microsoft.com/office/drawing/2014/main" xmlns="" id="{57547172-D5B3-4158-9D65-C6A22C1F58F7}"/>
                </a:ext>
              </a:extLst>
            </p:cNvPr>
            <p:cNvSpPr/>
            <p:nvPr/>
          </p:nvSpPr>
          <p:spPr>
            <a:xfrm>
              <a:off x="76568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174">
              <a:extLst>
                <a:ext uri="{FF2B5EF4-FFF2-40B4-BE49-F238E27FC236}">
                  <a16:creationId xmlns:a16="http://schemas.microsoft.com/office/drawing/2014/main" xmlns="" id="{A88E4D5C-9CF4-474E-9A12-B6275F6CD028}"/>
                </a:ext>
              </a:extLst>
            </p:cNvPr>
            <p:cNvSpPr/>
            <p:nvPr/>
          </p:nvSpPr>
          <p:spPr>
            <a:xfrm>
              <a:off x="77997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175">
              <a:extLst>
                <a:ext uri="{FF2B5EF4-FFF2-40B4-BE49-F238E27FC236}">
                  <a16:creationId xmlns:a16="http://schemas.microsoft.com/office/drawing/2014/main" xmlns="" id="{7888AB5B-2FCA-4AA1-8FDA-BD5B6C788C6F}"/>
                </a:ext>
              </a:extLst>
            </p:cNvPr>
            <p:cNvSpPr/>
            <p:nvPr/>
          </p:nvSpPr>
          <p:spPr>
            <a:xfrm>
              <a:off x="77997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176">
              <a:extLst>
                <a:ext uri="{FF2B5EF4-FFF2-40B4-BE49-F238E27FC236}">
                  <a16:creationId xmlns:a16="http://schemas.microsoft.com/office/drawing/2014/main" xmlns="" id="{C584FF85-F949-43B5-8208-AAE3E14CEABE}"/>
                </a:ext>
              </a:extLst>
            </p:cNvPr>
            <p:cNvSpPr/>
            <p:nvPr/>
          </p:nvSpPr>
          <p:spPr>
            <a:xfrm>
              <a:off x="77997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177">
              <a:extLst>
                <a:ext uri="{FF2B5EF4-FFF2-40B4-BE49-F238E27FC236}">
                  <a16:creationId xmlns:a16="http://schemas.microsoft.com/office/drawing/2014/main" xmlns="" id="{23A8889E-9300-4538-9DF4-5C5E2EFA6661}"/>
                </a:ext>
              </a:extLst>
            </p:cNvPr>
            <p:cNvSpPr/>
            <p:nvPr/>
          </p:nvSpPr>
          <p:spPr>
            <a:xfrm>
              <a:off x="794264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178">
              <a:extLst>
                <a:ext uri="{FF2B5EF4-FFF2-40B4-BE49-F238E27FC236}">
                  <a16:creationId xmlns:a16="http://schemas.microsoft.com/office/drawing/2014/main" xmlns="" id="{BD9F1664-205C-461A-B561-299CDEA78689}"/>
                </a:ext>
              </a:extLst>
            </p:cNvPr>
            <p:cNvSpPr/>
            <p:nvPr/>
          </p:nvSpPr>
          <p:spPr>
            <a:xfrm>
              <a:off x="794264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179">
              <a:extLst>
                <a:ext uri="{FF2B5EF4-FFF2-40B4-BE49-F238E27FC236}">
                  <a16:creationId xmlns:a16="http://schemas.microsoft.com/office/drawing/2014/main" xmlns="" id="{0774F08C-76AA-4DE1-A2BE-DFF9646A0807}"/>
                </a:ext>
              </a:extLst>
            </p:cNvPr>
            <p:cNvSpPr/>
            <p:nvPr/>
          </p:nvSpPr>
          <p:spPr>
            <a:xfrm>
              <a:off x="794264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180">
              <a:extLst>
                <a:ext uri="{FF2B5EF4-FFF2-40B4-BE49-F238E27FC236}">
                  <a16:creationId xmlns:a16="http://schemas.microsoft.com/office/drawing/2014/main" xmlns="" id="{7890A338-ED45-4264-A308-95516FEC37FE}"/>
                </a:ext>
              </a:extLst>
            </p:cNvPr>
            <p:cNvSpPr/>
            <p:nvPr/>
          </p:nvSpPr>
          <p:spPr>
            <a:xfrm>
              <a:off x="808555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181">
              <a:extLst>
                <a:ext uri="{FF2B5EF4-FFF2-40B4-BE49-F238E27FC236}">
                  <a16:creationId xmlns:a16="http://schemas.microsoft.com/office/drawing/2014/main" xmlns="" id="{FAA5793E-B245-4CF3-B7FD-803EB380E7A3}"/>
                </a:ext>
              </a:extLst>
            </p:cNvPr>
            <p:cNvSpPr/>
            <p:nvPr/>
          </p:nvSpPr>
          <p:spPr>
            <a:xfrm>
              <a:off x="808555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182">
              <a:extLst>
                <a:ext uri="{FF2B5EF4-FFF2-40B4-BE49-F238E27FC236}">
                  <a16:creationId xmlns:a16="http://schemas.microsoft.com/office/drawing/2014/main" xmlns="" id="{EE6DF8FC-113B-432B-9EB9-F9859C4143F5}"/>
                </a:ext>
              </a:extLst>
            </p:cNvPr>
            <p:cNvSpPr/>
            <p:nvPr/>
          </p:nvSpPr>
          <p:spPr>
            <a:xfrm>
              <a:off x="808555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183">
              <a:extLst>
                <a:ext uri="{FF2B5EF4-FFF2-40B4-BE49-F238E27FC236}">
                  <a16:creationId xmlns:a16="http://schemas.microsoft.com/office/drawing/2014/main" xmlns="" id="{C09A7E39-D123-4B90-A314-8179BF3543E5}"/>
                </a:ext>
              </a:extLst>
            </p:cNvPr>
            <p:cNvSpPr/>
            <p:nvPr/>
          </p:nvSpPr>
          <p:spPr>
            <a:xfrm>
              <a:off x="82284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184">
              <a:extLst>
                <a:ext uri="{FF2B5EF4-FFF2-40B4-BE49-F238E27FC236}">
                  <a16:creationId xmlns:a16="http://schemas.microsoft.com/office/drawing/2014/main" xmlns="" id="{A0C6833F-6996-450E-A43B-71F8269A72ED}"/>
                </a:ext>
              </a:extLst>
            </p:cNvPr>
            <p:cNvSpPr/>
            <p:nvPr/>
          </p:nvSpPr>
          <p:spPr>
            <a:xfrm>
              <a:off x="82284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185">
              <a:extLst>
                <a:ext uri="{FF2B5EF4-FFF2-40B4-BE49-F238E27FC236}">
                  <a16:creationId xmlns:a16="http://schemas.microsoft.com/office/drawing/2014/main" xmlns="" id="{731EF953-0D73-49CB-A34A-22AD2D44E94E}"/>
                </a:ext>
              </a:extLst>
            </p:cNvPr>
            <p:cNvSpPr/>
            <p:nvPr/>
          </p:nvSpPr>
          <p:spPr>
            <a:xfrm>
              <a:off x="82284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186">
              <a:extLst>
                <a:ext uri="{FF2B5EF4-FFF2-40B4-BE49-F238E27FC236}">
                  <a16:creationId xmlns:a16="http://schemas.microsoft.com/office/drawing/2014/main" xmlns="" id="{B3FD9311-BC44-49D3-8951-96F652E4E7DF}"/>
                </a:ext>
              </a:extLst>
            </p:cNvPr>
            <p:cNvSpPr/>
            <p:nvPr/>
          </p:nvSpPr>
          <p:spPr>
            <a:xfrm>
              <a:off x="83713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187">
              <a:extLst>
                <a:ext uri="{FF2B5EF4-FFF2-40B4-BE49-F238E27FC236}">
                  <a16:creationId xmlns:a16="http://schemas.microsoft.com/office/drawing/2014/main" xmlns="" id="{E09CA584-DB0A-45C2-871E-DA0A34271AB6}"/>
                </a:ext>
              </a:extLst>
            </p:cNvPr>
            <p:cNvSpPr/>
            <p:nvPr/>
          </p:nvSpPr>
          <p:spPr>
            <a:xfrm>
              <a:off x="83713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188">
              <a:extLst>
                <a:ext uri="{FF2B5EF4-FFF2-40B4-BE49-F238E27FC236}">
                  <a16:creationId xmlns:a16="http://schemas.microsoft.com/office/drawing/2014/main" xmlns="" id="{6476FAF7-2678-4466-8829-B371E5EEF53C}"/>
                </a:ext>
              </a:extLst>
            </p:cNvPr>
            <p:cNvSpPr/>
            <p:nvPr/>
          </p:nvSpPr>
          <p:spPr>
            <a:xfrm>
              <a:off x="83713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189">
              <a:extLst>
                <a:ext uri="{FF2B5EF4-FFF2-40B4-BE49-F238E27FC236}">
                  <a16:creationId xmlns:a16="http://schemas.microsoft.com/office/drawing/2014/main" xmlns="" id="{EA2AE9A8-F0B9-447C-85D7-3881F48D539C}"/>
                </a:ext>
              </a:extLst>
            </p:cNvPr>
            <p:cNvSpPr/>
            <p:nvPr/>
          </p:nvSpPr>
          <p:spPr>
            <a:xfrm>
              <a:off x="85142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190">
              <a:extLst>
                <a:ext uri="{FF2B5EF4-FFF2-40B4-BE49-F238E27FC236}">
                  <a16:creationId xmlns:a16="http://schemas.microsoft.com/office/drawing/2014/main" xmlns="" id="{AB51855F-F708-4B10-B5A3-9802FC7B57D4}"/>
                </a:ext>
              </a:extLst>
            </p:cNvPr>
            <p:cNvSpPr/>
            <p:nvPr/>
          </p:nvSpPr>
          <p:spPr>
            <a:xfrm>
              <a:off x="85142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191">
              <a:extLst>
                <a:ext uri="{FF2B5EF4-FFF2-40B4-BE49-F238E27FC236}">
                  <a16:creationId xmlns:a16="http://schemas.microsoft.com/office/drawing/2014/main" xmlns="" id="{079EB28B-EAB1-4A7D-89C7-4427D006C815}"/>
                </a:ext>
              </a:extLst>
            </p:cNvPr>
            <p:cNvSpPr/>
            <p:nvPr/>
          </p:nvSpPr>
          <p:spPr>
            <a:xfrm>
              <a:off x="85142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192">
              <a:extLst>
                <a:ext uri="{FF2B5EF4-FFF2-40B4-BE49-F238E27FC236}">
                  <a16:creationId xmlns:a16="http://schemas.microsoft.com/office/drawing/2014/main" xmlns="" id="{F73C3F1E-9366-479E-AAC8-5EDA3735704F}"/>
                </a:ext>
              </a:extLst>
            </p:cNvPr>
            <p:cNvSpPr/>
            <p:nvPr/>
          </p:nvSpPr>
          <p:spPr>
            <a:xfrm>
              <a:off x="86571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193">
              <a:extLst>
                <a:ext uri="{FF2B5EF4-FFF2-40B4-BE49-F238E27FC236}">
                  <a16:creationId xmlns:a16="http://schemas.microsoft.com/office/drawing/2014/main" xmlns="" id="{03A99C5A-18B9-4C9A-8A3A-5449321EF1D9}"/>
                </a:ext>
              </a:extLst>
            </p:cNvPr>
            <p:cNvSpPr/>
            <p:nvPr/>
          </p:nvSpPr>
          <p:spPr>
            <a:xfrm>
              <a:off x="86571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194">
              <a:extLst>
                <a:ext uri="{FF2B5EF4-FFF2-40B4-BE49-F238E27FC236}">
                  <a16:creationId xmlns:a16="http://schemas.microsoft.com/office/drawing/2014/main" xmlns="" id="{144C1635-39CC-49D4-AFAE-6B7524CE1934}"/>
                </a:ext>
              </a:extLst>
            </p:cNvPr>
            <p:cNvSpPr/>
            <p:nvPr/>
          </p:nvSpPr>
          <p:spPr>
            <a:xfrm>
              <a:off x="86571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195">
              <a:extLst>
                <a:ext uri="{FF2B5EF4-FFF2-40B4-BE49-F238E27FC236}">
                  <a16:creationId xmlns:a16="http://schemas.microsoft.com/office/drawing/2014/main" xmlns="" id="{DF85DC6B-7C62-4EF4-9553-A9642A20B565}"/>
                </a:ext>
              </a:extLst>
            </p:cNvPr>
            <p:cNvSpPr/>
            <p:nvPr/>
          </p:nvSpPr>
          <p:spPr>
            <a:xfrm>
              <a:off x="880010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196">
              <a:extLst>
                <a:ext uri="{FF2B5EF4-FFF2-40B4-BE49-F238E27FC236}">
                  <a16:creationId xmlns:a16="http://schemas.microsoft.com/office/drawing/2014/main" xmlns="" id="{8B9BF3BE-D86E-4A6C-85E4-5F2C713C5B68}"/>
                </a:ext>
              </a:extLst>
            </p:cNvPr>
            <p:cNvSpPr/>
            <p:nvPr/>
          </p:nvSpPr>
          <p:spPr>
            <a:xfrm>
              <a:off x="880010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197">
              <a:extLst>
                <a:ext uri="{FF2B5EF4-FFF2-40B4-BE49-F238E27FC236}">
                  <a16:creationId xmlns:a16="http://schemas.microsoft.com/office/drawing/2014/main" xmlns="" id="{DE8D921E-1253-4E17-BA37-5514EEC7BFA5}"/>
                </a:ext>
              </a:extLst>
            </p:cNvPr>
            <p:cNvSpPr/>
            <p:nvPr/>
          </p:nvSpPr>
          <p:spPr>
            <a:xfrm>
              <a:off x="880010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198">
              <a:extLst>
                <a:ext uri="{FF2B5EF4-FFF2-40B4-BE49-F238E27FC236}">
                  <a16:creationId xmlns:a16="http://schemas.microsoft.com/office/drawing/2014/main" xmlns="" id="{C25D76BF-221F-4C11-B161-E862F957AC96}"/>
                </a:ext>
              </a:extLst>
            </p:cNvPr>
            <p:cNvSpPr/>
            <p:nvPr/>
          </p:nvSpPr>
          <p:spPr>
            <a:xfrm>
              <a:off x="894302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29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29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199">
              <a:extLst>
                <a:ext uri="{FF2B5EF4-FFF2-40B4-BE49-F238E27FC236}">
                  <a16:creationId xmlns:a16="http://schemas.microsoft.com/office/drawing/2014/main" xmlns="" id="{D6D1B0DD-3BA4-4D7D-B3B6-519DDB7841EB}"/>
                </a:ext>
              </a:extLst>
            </p:cNvPr>
            <p:cNvSpPr/>
            <p:nvPr/>
          </p:nvSpPr>
          <p:spPr>
            <a:xfrm>
              <a:off x="894302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200">
              <a:extLst>
                <a:ext uri="{FF2B5EF4-FFF2-40B4-BE49-F238E27FC236}">
                  <a16:creationId xmlns:a16="http://schemas.microsoft.com/office/drawing/2014/main" xmlns="" id="{2E1AF84F-B75F-44C0-A81E-FB943C2E3292}"/>
                </a:ext>
              </a:extLst>
            </p:cNvPr>
            <p:cNvSpPr/>
            <p:nvPr/>
          </p:nvSpPr>
          <p:spPr>
            <a:xfrm>
              <a:off x="894302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201">
              <a:extLst>
                <a:ext uri="{FF2B5EF4-FFF2-40B4-BE49-F238E27FC236}">
                  <a16:creationId xmlns:a16="http://schemas.microsoft.com/office/drawing/2014/main" xmlns="" id="{0CEB2EE7-BD9B-44ED-A1CB-409347FC459D}"/>
                </a:ext>
              </a:extLst>
            </p:cNvPr>
            <p:cNvSpPr/>
            <p:nvPr/>
          </p:nvSpPr>
          <p:spPr>
            <a:xfrm>
              <a:off x="90859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202">
              <a:extLst>
                <a:ext uri="{FF2B5EF4-FFF2-40B4-BE49-F238E27FC236}">
                  <a16:creationId xmlns:a16="http://schemas.microsoft.com/office/drawing/2014/main" xmlns="" id="{F8FDF03D-CF47-4387-AB9F-76F51E4969E9}"/>
                </a:ext>
              </a:extLst>
            </p:cNvPr>
            <p:cNvSpPr/>
            <p:nvPr/>
          </p:nvSpPr>
          <p:spPr>
            <a:xfrm>
              <a:off x="90859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203">
              <a:extLst>
                <a:ext uri="{FF2B5EF4-FFF2-40B4-BE49-F238E27FC236}">
                  <a16:creationId xmlns:a16="http://schemas.microsoft.com/office/drawing/2014/main" xmlns="" id="{55CB89E0-EF3F-4AF9-B2EC-A281A83226A8}"/>
                </a:ext>
              </a:extLst>
            </p:cNvPr>
            <p:cNvSpPr/>
            <p:nvPr/>
          </p:nvSpPr>
          <p:spPr>
            <a:xfrm>
              <a:off x="90859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204">
              <a:extLst>
                <a:ext uri="{FF2B5EF4-FFF2-40B4-BE49-F238E27FC236}">
                  <a16:creationId xmlns:a16="http://schemas.microsoft.com/office/drawing/2014/main" xmlns="" id="{B84C1BE7-FA32-496D-9DCD-BB84E052D9C5}"/>
                </a:ext>
              </a:extLst>
            </p:cNvPr>
            <p:cNvSpPr/>
            <p:nvPr/>
          </p:nvSpPr>
          <p:spPr>
            <a:xfrm>
              <a:off x="922884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205">
              <a:extLst>
                <a:ext uri="{FF2B5EF4-FFF2-40B4-BE49-F238E27FC236}">
                  <a16:creationId xmlns:a16="http://schemas.microsoft.com/office/drawing/2014/main" xmlns="" id="{4BA4BC13-CC50-4BEC-9190-37B747FE2D2A}"/>
                </a:ext>
              </a:extLst>
            </p:cNvPr>
            <p:cNvSpPr/>
            <p:nvPr/>
          </p:nvSpPr>
          <p:spPr>
            <a:xfrm>
              <a:off x="922884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206">
              <a:extLst>
                <a:ext uri="{FF2B5EF4-FFF2-40B4-BE49-F238E27FC236}">
                  <a16:creationId xmlns:a16="http://schemas.microsoft.com/office/drawing/2014/main" xmlns="" id="{13A2A735-C55B-49A9-8122-55CAE855CCB8}"/>
                </a:ext>
              </a:extLst>
            </p:cNvPr>
            <p:cNvSpPr/>
            <p:nvPr/>
          </p:nvSpPr>
          <p:spPr>
            <a:xfrm>
              <a:off x="922884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207">
              <a:extLst>
                <a:ext uri="{FF2B5EF4-FFF2-40B4-BE49-F238E27FC236}">
                  <a16:creationId xmlns:a16="http://schemas.microsoft.com/office/drawing/2014/main" xmlns="" id="{598D5C4D-AB57-4233-B780-4C65B9C34000}"/>
                </a:ext>
              </a:extLst>
            </p:cNvPr>
            <p:cNvSpPr/>
            <p:nvPr/>
          </p:nvSpPr>
          <p:spPr>
            <a:xfrm>
              <a:off x="937175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208">
              <a:extLst>
                <a:ext uri="{FF2B5EF4-FFF2-40B4-BE49-F238E27FC236}">
                  <a16:creationId xmlns:a16="http://schemas.microsoft.com/office/drawing/2014/main" xmlns="" id="{15B7A633-7A12-4C34-A81E-9A7C241C6AAD}"/>
                </a:ext>
              </a:extLst>
            </p:cNvPr>
            <p:cNvSpPr/>
            <p:nvPr/>
          </p:nvSpPr>
          <p:spPr>
            <a:xfrm>
              <a:off x="937175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209">
              <a:extLst>
                <a:ext uri="{FF2B5EF4-FFF2-40B4-BE49-F238E27FC236}">
                  <a16:creationId xmlns:a16="http://schemas.microsoft.com/office/drawing/2014/main" xmlns="" id="{3829DC1B-15DC-4801-AE9C-1EB4ECF925C4}"/>
                </a:ext>
              </a:extLst>
            </p:cNvPr>
            <p:cNvSpPr/>
            <p:nvPr/>
          </p:nvSpPr>
          <p:spPr>
            <a:xfrm>
              <a:off x="937175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210">
              <a:extLst>
                <a:ext uri="{FF2B5EF4-FFF2-40B4-BE49-F238E27FC236}">
                  <a16:creationId xmlns:a16="http://schemas.microsoft.com/office/drawing/2014/main" xmlns="" id="{4DBC3FA2-B792-4CDB-A740-DA972B4DBC05}"/>
                </a:ext>
              </a:extLst>
            </p:cNvPr>
            <p:cNvSpPr/>
            <p:nvPr/>
          </p:nvSpPr>
          <p:spPr>
            <a:xfrm>
              <a:off x="951465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211">
              <a:extLst>
                <a:ext uri="{FF2B5EF4-FFF2-40B4-BE49-F238E27FC236}">
                  <a16:creationId xmlns:a16="http://schemas.microsoft.com/office/drawing/2014/main" xmlns="" id="{11EB3DF2-9808-419A-9984-4B05BE942839}"/>
                </a:ext>
              </a:extLst>
            </p:cNvPr>
            <p:cNvSpPr/>
            <p:nvPr/>
          </p:nvSpPr>
          <p:spPr>
            <a:xfrm>
              <a:off x="951465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212">
              <a:extLst>
                <a:ext uri="{FF2B5EF4-FFF2-40B4-BE49-F238E27FC236}">
                  <a16:creationId xmlns:a16="http://schemas.microsoft.com/office/drawing/2014/main" xmlns="" id="{4FF2A451-936A-4385-A1D4-57A326ABAE56}"/>
                </a:ext>
              </a:extLst>
            </p:cNvPr>
            <p:cNvSpPr/>
            <p:nvPr/>
          </p:nvSpPr>
          <p:spPr>
            <a:xfrm>
              <a:off x="951465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213">
              <a:extLst>
                <a:ext uri="{FF2B5EF4-FFF2-40B4-BE49-F238E27FC236}">
                  <a16:creationId xmlns:a16="http://schemas.microsoft.com/office/drawing/2014/main" xmlns="" id="{DF7E4430-384E-4104-860E-6DB957E91DB7}"/>
                </a:ext>
              </a:extLst>
            </p:cNvPr>
            <p:cNvSpPr/>
            <p:nvPr/>
          </p:nvSpPr>
          <p:spPr>
            <a:xfrm>
              <a:off x="9657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214">
              <a:extLst>
                <a:ext uri="{FF2B5EF4-FFF2-40B4-BE49-F238E27FC236}">
                  <a16:creationId xmlns:a16="http://schemas.microsoft.com/office/drawing/2014/main" xmlns="" id="{6F72FABF-3340-46B3-91E1-BFF877F0A90C}"/>
                </a:ext>
              </a:extLst>
            </p:cNvPr>
            <p:cNvSpPr/>
            <p:nvPr/>
          </p:nvSpPr>
          <p:spPr>
            <a:xfrm>
              <a:off x="9657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215">
              <a:extLst>
                <a:ext uri="{FF2B5EF4-FFF2-40B4-BE49-F238E27FC236}">
                  <a16:creationId xmlns:a16="http://schemas.microsoft.com/office/drawing/2014/main" xmlns="" id="{6F68BCEE-FEA9-4B1D-84E9-7810C0A8EF9A}"/>
                </a:ext>
              </a:extLst>
            </p:cNvPr>
            <p:cNvSpPr/>
            <p:nvPr/>
          </p:nvSpPr>
          <p:spPr>
            <a:xfrm>
              <a:off x="9657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216">
              <a:extLst>
                <a:ext uri="{FF2B5EF4-FFF2-40B4-BE49-F238E27FC236}">
                  <a16:creationId xmlns:a16="http://schemas.microsoft.com/office/drawing/2014/main" xmlns="" id="{5B8D5EB7-FC5D-4F99-A610-1517AEFFBCBA}"/>
                </a:ext>
              </a:extLst>
            </p:cNvPr>
            <p:cNvSpPr/>
            <p:nvPr/>
          </p:nvSpPr>
          <p:spPr>
            <a:xfrm>
              <a:off x="98004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217">
              <a:extLst>
                <a:ext uri="{FF2B5EF4-FFF2-40B4-BE49-F238E27FC236}">
                  <a16:creationId xmlns:a16="http://schemas.microsoft.com/office/drawing/2014/main" xmlns="" id="{BF2BFD9C-DDB6-4E07-87A6-DB5AB5FDBE1B}"/>
                </a:ext>
              </a:extLst>
            </p:cNvPr>
            <p:cNvSpPr/>
            <p:nvPr/>
          </p:nvSpPr>
          <p:spPr>
            <a:xfrm>
              <a:off x="98004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218">
              <a:extLst>
                <a:ext uri="{FF2B5EF4-FFF2-40B4-BE49-F238E27FC236}">
                  <a16:creationId xmlns:a16="http://schemas.microsoft.com/office/drawing/2014/main" xmlns="" id="{D1AF0777-4076-47B4-A3EF-5B718297D027}"/>
                </a:ext>
              </a:extLst>
            </p:cNvPr>
            <p:cNvSpPr/>
            <p:nvPr/>
          </p:nvSpPr>
          <p:spPr>
            <a:xfrm>
              <a:off x="98004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219">
              <a:extLst>
                <a:ext uri="{FF2B5EF4-FFF2-40B4-BE49-F238E27FC236}">
                  <a16:creationId xmlns:a16="http://schemas.microsoft.com/office/drawing/2014/main" xmlns="" id="{2506AA94-CA51-4157-A742-B38619217872}"/>
                </a:ext>
              </a:extLst>
            </p:cNvPr>
            <p:cNvSpPr/>
            <p:nvPr/>
          </p:nvSpPr>
          <p:spPr>
            <a:xfrm>
              <a:off x="994339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220">
              <a:extLst>
                <a:ext uri="{FF2B5EF4-FFF2-40B4-BE49-F238E27FC236}">
                  <a16:creationId xmlns:a16="http://schemas.microsoft.com/office/drawing/2014/main" xmlns="" id="{C36F2EA9-038D-431C-AF98-EE33049A0E73}"/>
                </a:ext>
              </a:extLst>
            </p:cNvPr>
            <p:cNvSpPr/>
            <p:nvPr/>
          </p:nvSpPr>
          <p:spPr>
            <a:xfrm>
              <a:off x="994339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221">
              <a:extLst>
                <a:ext uri="{FF2B5EF4-FFF2-40B4-BE49-F238E27FC236}">
                  <a16:creationId xmlns:a16="http://schemas.microsoft.com/office/drawing/2014/main" xmlns="" id="{0735A75A-0FCD-4B6D-A22C-BC24BE1B2DE1}"/>
                </a:ext>
              </a:extLst>
            </p:cNvPr>
            <p:cNvSpPr/>
            <p:nvPr/>
          </p:nvSpPr>
          <p:spPr>
            <a:xfrm>
              <a:off x="994339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222">
              <a:extLst>
                <a:ext uri="{FF2B5EF4-FFF2-40B4-BE49-F238E27FC236}">
                  <a16:creationId xmlns:a16="http://schemas.microsoft.com/office/drawing/2014/main" xmlns="" id="{55FB4AE5-E583-4478-8AF4-70119097482E}"/>
                </a:ext>
              </a:extLst>
            </p:cNvPr>
            <p:cNvSpPr/>
            <p:nvPr/>
          </p:nvSpPr>
          <p:spPr>
            <a:xfrm>
              <a:off x="1008630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223">
              <a:extLst>
                <a:ext uri="{FF2B5EF4-FFF2-40B4-BE49-F238E27FC236}">
                  <a16:creationId xmlns:a16="http://schemas.microsoft.com/office/drawing/2014/main" xmlns="" id="{B01E2C60-B848-423F-9E30-DFC8C458B242}"/>
                </a:ext>
              </a:extLst>
            </p:cNvPr>
            <p:cNvSpPr/>
            <p:nvPr/>
          </p:nvSpPr>
          <p:spPr>
            <a:xfrm>
              <a:off x="1008630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224">
              <a:extLst>
                <a:ext uri="{FF2B5EF4-FFF2-40B4-BE49-F238E27FC236}">
                  <a16:creationId xmlns:a16="http://schemas.microsoft.com/office/drawing/2014/main" xmlns="" id="{E6ADBA5F-AD31-42DB-AD61-994B7697020C}"/>
                </a:ext>
              </a:extLst>
            </p:cNvPr>
            <p:cNvSpPr/>
            <p:nvPr/>
          </p:nvSpPr>
          <p:spPr>
            <a:xfrm>
              <a:off x="1008630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225">
              <a:extLst>
                <a:ext uri="{FF2B5EF4-FFF2-40B4-BE49-F238E27FC236}">
                  <a16:creationId xmlns:a16="http://schemas.microsoft.com/office/drawing/2014/main" xmlns="" id="{F9D49D67-D1C2-479A-B2FB-6BD85076E049}"/>
                </a:ext>
              </a:extLst>
            </p:cNvPr>
            <p:cNvSpPr/>
            <p:nvPr/>
          </p:nvSpPr>
          <p:spPr>
            <a:xfrm>
              <a:off x="1022921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226">
              <a:extLst>
                <a:ext uri="{FF2B5EF4-FFF2-40B4-BE49-F238E27FC236}">
                  <a16:creationId xmlns:a16="http://schemas.microsoft.com/office/drawing/2014/main" xmlns="" id="{51DDB3B5-55A3-4AAF-8E3E-A4AB1D2BD917}"/>
                </a:ext>
              </a:extLst>
            </p:cNvPr>
            <p:cNvSpPr/>
            <p:nvPr/>
          </p:nvSpPr>
          <p:spPr>
            <a:xfrm>
              <a:off x="102292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227">
              <a:extLst>
                <a:ext uri="{FF2B5EF4-FFF2-40B4-BE49-F238E27FC236}">
                  <a16:creationId xmlns:a16="http://schemas.microsoft.com/office/drawing/2014/main" xmlns="" id="{6675506D-F1BF-4272-8D01-341DF3A93E06}"/>
                </a:ext>
              </a:extLst>
            </p:cNvPr>
            <p:cNvSpPr/>
            <p:nvPr/>
          </p:nvSpPr>
          <p:spPr>
            <a:xfrm>
              <a:off x="102292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228">
              <a:extLst>
                <a:ext uri="{FF2B5EF4-FFF2-40B4-BE49-F238E27FC236}">
                  <a16:creationId xmlns:a16="http://schemas.microsoft.com/office/drawing/2014/main" xmlns="" id="{01247CD0-2A57-49B5-BBAD-A002BA44D3E6}"/>
                </a:ext>
              </a:extLst>
            </p:cNvPr>
            <p:cNvSpPr/>
            <p:nvPr/>
          </p:nvSpPr>
          <p:spPr>
            <a:xfrm>
              <a:off x="103721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229">
              <a:extLst>
                <a:ext uri="{FF2B5EF4-FFF2-40B4-BE49-F238E27FC236}">
                  <a16:creationId xmlns:a16="http://schemas.microsoft.com/office/drawing/2014/main" xmlns="" id="{B507D57F-2355-47C9-9C3F-9DA57F7BB38B}"/>
                </a:ext>
              </a:extLst>
            </p:cNvPr>
            <p:cNvSpPr/>
            <p:nvPr/>
          </p:nvSpPr>
          <p:spPr>
            <a:xfrm>
              <a:off x="103721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230">
              <a:extLst>
                <a:ext uri="{FF2B5EF4-FFF2-40B4-BE49-F238E27FC236}">
                  <a16:creationId xmlns:a16="http://schemas.microsoft.com/office/drawing/2014/main" xmlns="" id="{FA4147B4-B286-4BBC-8995-F4FC241BB6B1}"/>
                </a:ext>
              </a:extLst>
            </p:cNvPr>
            <p:cNvSpPr/>
            <p:nvPr/>
          </p:nvSpPr>
          <p:spPr>
            <a:xfrm>
              <a:off x="103721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231">
              <a:extLst>
                <a:ext uri="{FF2B5EF4-FFF2-40B4-BE49-F238E27FC236}">
                  <a16:creationId xmlns:a16="http://schemas.microsoft.com/office/drawing/2014/main" xmlns="" id="{F43EE286-C8FF-43FC-8B91-FA82F843DC28}"/>
                </a:ext>
              </a:extLst>
            </p:cNvPr>
            <p:cNvSpPr/>
            <p:nvPr/>
          </p:nvSpPr>
          <p:spPr>
            <a:xfrm>
              <a:off x="1051504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232">
              <a:extLst>
                <a:ext uri="{FF2B5EF4-FFF2-40B4-BE49-F238E27FC236}">
                  <a16:creationId xmlns:a16="http://schemas.microsoft.com/office/drawing/2014/main" xmlns="" id="{EF788B22-2DBC-497F-8D44-7192E0B54DE8}"/>
                </a:ext>
              </a:extLst>
            </p:cNvPr>
            <p:cNvSpPr/>
            <p:nvPr/>
          </p:nvSpPr>
          <p:spPr>
            <a:xfrm>
              <a:off x="1051504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233">
              <a:extLst>
                <a:ext uri="{FF2B5EF4-FFF2-40B4-BE49-F238E27FC236}">
                  <a16:creationId xmlns:a16="http://schemas.microsoft.com/office/drawing/2014/main" xmlns="" id="{40770783-C500-42BD-82C3-AC79F5AA4DFE}"/>
                </a:ext>
              </a:extLst>
            </p:cNvPr>
            <p:cNvSpPr/>
            <p:nvPr/>
          </p:nvSpPr>
          <p:spPr>
            <a:xfrm>
              <a:off x="1051504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234">
              <a:extLst>
                <a:ext uri="{FF2B5EF4-FFF2-40B4-BE49-F238E27FC236}">
                  <a16:creationId xmlns:a16="http://schemas.microsoft.com/office/drawing/2014/main" xmlns="" id="{113E4CAA-A41C-40C1-AAB1-48A5DF301CB1}"/>
                </a:ext>
              </a:extLst>
            </p:cNvPr>
            <p:cNvSpPr/>
            <p:nvPr/>
          </p:nvSpPr>
          <p:spPr>
            <a:xfrm>
              <a:off x="1065795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235">
              <a:extLst>
                <a:ext uri="{FF2B5EF4-FFF2-40B4-BE49-F238E27FC236}">
                  <a16:creationId xmlns:a16="http://schemas.microsoft.com/office/drawing/2014/main" xmlns="" id="{4BAA9FC6-3EC8-45FE-AF25-E6469404B54E}"/>
                </a:ext>
              </a:extLst>
            </p:cNvPr>
            <p:cNvSpPr/>
            <p:nvPr/>
          </p:nvSpPr>
          <p:spPr>
            <a:xfrm>
              <a:off x="1065795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236">
              <a:extLst>
                <a:ext uri="{FF2B5EF4-FFF2-40B4-BE49-F238E27FC236}">
                  <a16:creationId xmlns:a16="http://schemas.microsoft.com/office/drawing/2014/main" xmlns="" id="{17824206-BFD9-4652-A49E-26B1087DD061}"/>
                </a:ext>
              </a:extLst>
            </p:cNvPr>
            <p:cNvSpPr/>
            <p:nvPr/>
          </p:nvSpPr>
          <p:spPr>
            <a:xfrm>
              <a:off x="1065795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237">
              <a:extLst>
                <a:ext uri="{FF2B5EF4-FFF2-40B4-BE49-F238E27FC236}">
                  <a16:creationId xmlns:a16="http://schemas.microsoft.com/office/drawing/2014/main" xmlns="" id="{B567C92F-42E0-4211-8F8C-060436F15D2B}"/>
                </a:ext>
              </a:extLst>
            </p:cNvPr>
            <p:cNvSpPr/>
            <p:nvPr/>
          </p:nvSpPr>
          <p:spPr>
            <a:xfrm>
              <a:off x="108008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238">
              <a:extLst>
                <a:ext uri="{FF2B5EF4-FFF2-40B4-BE49-F238E27FC236}">
                  <a16:creationId xmlns:a16="http://schemas.microsoft.com/office/drawing/2014/main" xmlns="" id="{5455470E-B313-492C-BB05-0005F46D4815}"/>
                </a:ext>
              </a:extLst>
            </p:cNvPr>
            <p:cNvSpPr/>
            <p:nvPr/>
          </p:nvSpPr>
          <p:spPr>
            <a:xfrm>
              <a:off x="108008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239">
              <a:extLst>
                <a:ext uri="{FF2B5EF4-FFF2-40B4-BE49-F238E27FC236}">
                  <a16:creationId xmlns:a16="http://schemas.microsoft.com/office/drawing/2014/main" xmlns="" id="{1CC9982D-BA14-4318-9825-FBFA3A4FC209}"/>
                </a:ext>
              </a:extLst>
            </p:cNvPr>
            <p:cNvSpPr/>
            <p:nvPr/>
          </p:nvSpPr>
          <p:spPr>
            <a:xfrm>
              <a:off x="108008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240">
              <a:extLst>
                <a:ext uri="{FF2B5EF4-FFF2-40B4-BE49-F238E27FC236}">
                  <a16:creationId xmlns:a16="http://schemas.microsoft.com/office/drawing/2014/main" xmlns="" id="{B5A3836B-EA8E-4F41-A2AB-9A7F868A5D30}"/>
                </a:ext>
              </a:extLst>
            </p:cNvPr>
            <p:cNvSpPr/>
            <p:nvPr/>
          </p:nvSpPr>
          <p:spPr>
            <a:xfrm>
              <a:off x="1094377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241">
              <a:extLst>
                <a:ext uri="{FF2B5EF4-FFF2-40B4-BE49-F238E27FC236}">
                  <a16:creationId xmlns:a16="http://schemas.microsoft.com/office/drawing/2014/main" xmlns="" id="{FC0D5DF7-8A38-4E56-A8C7-4D820990126D}"/>
                </a:ext>
              </a:extLst>
            </p:cNvPr>
            <p:cNvSpPr/>
            <p:nvPr/>
          </p:nvSpPr>
          <p:spPr>
            <a:xfrm>
              <a:off x="1094377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242">
              <a:extLst>
                <a:ext uri="{FF2B5EF4-FFF2-40B4-BE49-F238E27FC236}">
                  <a16:creationId xmlns:a16="http://schemas.microsoft.com/office/drawing/2014/main" xmlns="" id="{8041AE63-549F-4740-B547-B6D4705A9D57}"/>
                </a:ext>
              </a:extLst>
            </p:cNvPr>
            <p:cNvSpPr/>
            <p:nvPr/>
          </p:nvSpPr>
          <p:spPr>
            <a:xfrm>
              <a:off x="1094377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243">
              <a:extLst>
                <a:ext uri="{FF2B5EF4-FFF2-40B4-BE49-F238E27FC236}">
                  <a16:creationId xmlns:a16="http://schemas.microsoft.com/office/drawing/2014/main" xmlns="" id="{8106BE3A-845E-45E4-9F84-7BB30FF58138}"/>
                </a:ext>
              </a:extLst>
            </p:cNvPr>
            <p:cNvSpPr/>
            <p:nvPr/>
          </p:nvSpPr>
          <p:spPr>
            <a:xfrm>
              <a:off x="1108667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244">
              <a:extLst>
                <a:ext uri="{FF2B5EF4-FFF2-40B4-BE49-F238E27FC236}">
                  <a16:creationId xmlns:a16="http://schemas.microsoft.com/office/drawing/2014/main" xmlns="" id="{F08D2635-FBE6-4B6B-8F23-A600A1C4BA9F}"/>
                </a:ext>
              </a:extLst>
            </p:cNvPr>
            <p:cNvSpPr/>
            <p:nvPr/>
          </p:nvSpPr>
          <p:spPr>
            <a:xfrm>
              <a:off x="1108667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245">
              <a:extLst>
                <a:ext uri="{FF2B5EF4-FFF2-40B4-BE49-F238E27FC236}">
                  <a16:creationId xmlns:a16="http://schemas.microsoft.com/office/drawing/2014/main" xmlns="" id="{FE2FE486-DE45-40D7-AD33-98160E02BD53}"/>
                </a:ext>
              </a:extLst>
            </p:cNvPr>
            <p:cNvSpPr/>
            <p:nvPr/>
          </p:nvSpPr>
          <p:spPr>
            <a:xfrm>
              <a:off x="1108667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246">
              <a:extLst>
                <a:ext uri="{FF2B5EF4-FFF2-40B4-BE49-F238E27FC236}">
                  <a16:creationId xmlns:a16="http://schemas.microsoft.com/office/drawing/2014/main" xmlns="" id="{949FEE18-CEC4-4166-A860-E7BAAE9D55B9}"/>
                </a:ext>
              </a:extLst>
            </p:cNvPr>
            <p:cNvSpPr/>
            <p:nvPr/>
          </p:nvSpPr>
          <p:spPr>
            <a:xfrm>
              <a:off x="1122959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247">
              <a:extLst>
                <a:ext uri="{FF2B5EF4-FFF2-40B4-BE49-F238E27FC236}">
                  <a16:creationId xmlns:a16="http://schemas.microsoft.com/office/drawing/2014/main" xmlns="" id="{C372CC43-35E8-4F66-A7E4-7DE2E7ABD4DE}"/>
                </a:ext>
              </a:extLst>
            </p:cNvPr>
            <p:cNvSpPr/>
            <p:nvPr/>
          </p:nvSpPr>
          <p:spPr>
            <a:xfrm>
              <a:off x="1122959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248">
              <a:extLst>
                <a:ext uri="{FF2B5EF4-FFF2-40B4-BE49-F238E27FC236}">
                  <a16:creationId xmlns:a16="http://schemas.microsoft.com/office/drawing/2014/main" xmlns="" id="{410210EF-1CF5-4A29-8C74-6A0693550802}"/>
                </a:ext>
              </a:extLst>
            </p:cNvPr>
            <p:cNvSpPr/>
            <p:nvPr/>
          </p:nvSpPr>
          <p:spPr>
            <a:xfrm>
              <a:off x="1122959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249">
              <a:extLst>
                <a:ext uri="{FF2B5EF4-FFF2-40B4-BE49-F238E27FC236}">
                  <a16:creationId xmlns:a16="http://schemas.microsoft.com/office/drawing/2014/main" xmlns="" id="{48056CD0-7AF2-45E5-92CA-3663644B4092}"/>
                </a:ext>
              </a:extLst>
            </p:cNvPr>
            <p:cNvSpPr/>
            <p:nvPr/>
          </p:nvSpPr>
          <p:spPr>
            <a:xfrm>
              <a:off x="113725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250">
              <a:extLst>
                <a:ext uri="{FF2B5EF4-FFF2-40B4-BE49-F238E27FC236}">
                  <a16:creationId xmlns:a16="http://schemas.microsoft.com/office/drawing/2014/main" xmlns="" id="{7ECD271A-CB5E-4EA1-A475-3503173F1AFB}"/>
                </a:ext>
              </a:extLst>
            </p:cNvPr>
            <p:cNvSpPr/>
            <p:nvPr/>
          </p:nvSpPr>
          <p:spPr>
            <a:xfrm>
              <a:off x="113725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251">
              <a:extLst>
                <a:ext uri="{FF2B5EF4-FFF2-40B4-BE49-F238E27FC236}">
                  <a16:creationId xmlns:a16="http://schemas.microsoft.com/office/drawing/2014/main" xmlns="" id="{292289FB-3BD7-46B4-944D-652AA5BF3C4F}"/>
                </a:ext>
              </a:extLst>
            </p:cNvPr>
            <p:cNvSpPr/>
            <p:nvPr/>
          </p:nvSpPr>
          <p:spPr>
            <a:xfrm>
              <a:off x="113725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252">
              <a:extLst>
                <a:ext uri="{FF2B5EF4-FFF2-40B4-BE49-F238E27FC236}">
                  <a16:creationId xmlns:a16="http://schemas.microsoft.com/office/drawing/2014/main" xmlns="" id="{38DE453A-6344-437C-9B65-ACC0F9B0677A}"/>
                </a:ext>
              </a:extLst>
            </p:cNvPr>
            <p:cNvSpPr/>
            <p:nvPr/>
          </p:nvSpPr>
          <p:spPr>
            <a:xfrm>
              <a:off x="115154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253">
              <a:extLst>
                <a:ext uri="{FF2B5EF4-FFF2-40B4-BE49-F238E27FC236}">
                  <a16:creationId xmlns:a16="http://schemas.microsoft.com/office/drawing/2014/main" xmlns="" id="{E268C280-8CB1-40F0-95E2-4C2FF3E9D4DF}"/>
                </a:ext>
              </a:extLst>
            </p:cNvPr>
            <p:cNvSpPr/>
            <p:nvPr/>
          </p:nvSpPr>
          <p:spPr>
            <a:xfrm>
              <a:off x="115154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254">
              <a:extLst>
                <a:ext uri="{FF2B5EF4-FFF2-40B4-BE49-F238E27FC236}">
                  <a16:creationId xmlns:a16="http://schemas.microsoft.com/office/drawing/2014/main" xmlns="" id="{5ABBAA02-A01B-40A5-9981-4AF486BDDE12}"/>
                </a:ext>
              </a:extLst>
            </p:cNvPr>
            <p:cNvSpPr/>
            <p:nvPr/>
          </p:nvSpPr>
          <p:spPr>
            <a:xfrm>
              <a:off x="115154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255">
              <a:extLst>
                <a:ext uri="{FF2B5EF4-FFF2-40B4-BE49-F238E27FC236}">
                  <a16:creationId xmlns:a16="http://schemas.microsoft.com/office/drawing/2014/main" xmlns="" id="{971060CA-9086-4BF2-925A-0356D4F62B6E}"/>
                </a:ext>
              </a:extLst>
            </p:cNvPr>
            <p:cNvSpPr/>
            <p:nvPr/>
          </p:nvSpPr>
          <p:spPr>
            <a:xfrm>
              <a:off x="116583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256">
              <a:extLst>
                <a:ext uri="{FF2B5EF4-FFF2-40B4-BE49-F238E27FC236}">
                  <a16:creationId xmlns:a16="http://schemas.microsoft.com/office/drawing/2014/main" xmlns="" id="{51524DD1-3585-4B35-8183-059FEDB1CBE0}"/>
                </a:ext>
              </a:extLst>
            </p:cNvPr>
            <p:cNvSpPr/>
            <p:nvPr/>
          </p:nvSpPr>
          <p:spPr>
            <a:xfrm>
              <a:off x="116583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257">
              <a:extLst>
                <a:ext uri="{FF2B5EF4-FFF2-40B4-BE49-F238E27FC236}">
                  <a16:creationId xmlns:a16="http://schemas.microsoft.com/office/drawing/2014/main" xmlns="" id="{73F436B8-1FEA-4A15-81D0-E196FC92241B}"/>
                </a:ext>
              </a:extLst>
            </p:cNvPr>
            <p:cNvSpPr/>
            <p:nvPr/>
          </p:nvSpPr>
          <p:spPr>
            <a:xfrm>
              <a:off x="116583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258">
              <a:extLst>
                <a:ext uri="{FF2B5EF4-FFF2-40B4-BE49-F238E27FC236}">
                  <a16:creationId xmlns:a16="http://schemas.microsoft.com/office/drawing/2014/main" xmlns="" id="{77337951-7C2B-413A-AF09-E40F47CDA117}"/>
                </a:ext>
              </a:extLst>
            </p:cNvPr>
            <p:cNvSpPr/>
            <p:nvPr/>
          </p:nvSpPr>
          <p:spPr>
            <a:xfrm>
              <a:off x="118012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259">
              <a:extLst>
                <a:ext uri="{FF2B5EF4-FFF2-40B4-BE49-F238E27FC236}">
                  <a16:creationId xmlns:a16="http://schemas.microsoft.com/office/drawing/2014/main" xmlns="" id="{AF8DC2C4-826A-4A93-B585-BF3BF7A88236}"/>
                </a:ext>
              </a:extLst>
            </p:cNvPr>
            <p:cNvSpPr/>
            <p:nvPr/>
          </p:nvSpPr>
          <p:spPr>
            <a:xfrm>
              <a:off x="118012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260">
              <a:extLst>
                <a:ext uri="{FF2B5EF4-FFF2-40B4-BE49-F238E27FC236}">
                  <a16:creationId xmlns:a16="http://schemas.microsoft.com/office/drawing/2014/main" xmlns="" id="{D2B9BE46-4BCF-4E8E-970F-E6AA4205A392}"/>
                </a:ext>
              </a:extLst>
            </p:cNvPr>
            <p:cNvSpPr/>
            <p:nvPr/>
          </p:nvSpPr>
          <p:spPr>
            <a:xfrm>
              <a:off x="118012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261">
              <a:extLst>
                <a:ext uri="{FF2B5EF4-FFF2-40B4-BE49-F238E27FC236}">
                  <a16:creationId xmlns:a16="http://schemas.microsoft.com/office/drawing/2014/main" xmlns="" id="{63FF3CFB-7ACA-4396-9722-AF66316C8CAF}"/>
                </a:ext>
              </a:extLst>
            </p:cNvPr>
            <p:cNvSpPr/>
            <p:nvPr/>
          </p:nvSpPr>
          <p:spPr>
            <a:xfrm>
              <a:off x="1194415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262">
              <a:extLst>
                <a:ext uri="{FF2B5EF4-FFF2-40B4-BE49-F238E27FC236}">
                  <a16:creationId xmlns:a16="http://schemas.microsoft.com/office/drawing/2014/main" xmlns="" id="{79E74905-8FD4-4377-A345-3EB5322A73A2}"/>
                </a:ext>
              </a:extLst>
            </p:cNvPr>
            <p:cNvSpPr/>
            <p:nvPr/>
          </p:nvSpPr>
          <p:spPr>
            <a:xfrm>
              <a:off x="119441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263">
              <a:extLst>
                <a:ext uri="{FF2B5EF4-FFF2-40B4-BE49-F238E27FC236}">
                  <a16:creationId xmlns:a16="http://schemas.microsoft.com/office/drawing/2014/main" xmlns="" id="{1A137F59-0C84-4D75-8CC9-93DD4AAEDA65}"/>
                </a:ext>
              </a:extLst>
            </p:cNvPr>
            <p:cNvSpPr/>
            <p:nvPr/>
          </p:nvSpPr>
          <p:spPr>
            <a:xfrm>
              <a:off x="119441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264">
              <a:extLst>
                <a:ext uri="{FF2B5EF4-FFF2-40B4-BE49-F238E27FC236}">
                  <a16:creationId xmlns:a16="http://schemas.microsoft.com/office/drawing/2014/main" xmlns="" id="{20197359-3AA7-4566-8F57-6E55EC62670E}"/>
                </a:ext>
              </a:extLst>
            </p:cNvPr>
            <p:cNvSpPr/>
            <p:nvPr/>
          </p:nvSpPr>
          <p:spPr>
            <a:xfrm>
              <a:off x="120870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265">
              <a:extLst>
                <a:ext uri="{FF2B5EF4-FFF2-40B4-BE49-F238E27FC236}">
                  <a16:creationId xmlns:a16="http://schemas.microsoft.com/office/drawing/2014/main" xmlns="" id="{C37267DB-D44A-4672-91EA-A40823E9EA81}"/>
                </a:ext>
              </a:extLst>
            </p:cNvPr>
            <p:cNvSpPr/>
            <p:nvPr/>
          </p:nvSpPr>
          <p:spPr>
            <a:xfrm>
              <a:off x="120870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266">
              <a:extLst>
                <a:ext uri="{FF2B5EF4-FFF2-40B4-BE49-F238E27FC236}">
                  <a16:creationId xmlns:a16="http://schemas.microsoft.com/office/drawing/2014/main" xmlns="" id="{A6BF73DB-F396-4FBF-B791-EEA720BC1548}"/>
                </a:ext>
              </a:extLst>
            </p:cNvPr>
            <p:cNvSpPr/>
            <p:nvPr/>
          </p:nvSpPr>
          <p:spPr>
            <a:xfrm>
              <a:off x="120870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7069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xmlns="" id="{F107A6B9-6CF8-4F3A-85D8-FA54F6BE68FD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sz="14200" b="1" spc="-3635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1</a:t>
            </a:r>
          </a:p>
        </p:txBody>
      </p:sp>
      <p:sp>
        <p:nvSpPr>
          <p:cNvPr id="7" name="object 24">
            <a:extLst>
              <a:ext uri="{FF2B5EF4-FFF2-40B4-BE49-F238E27FC236}">
                <a16:creationId xmlns:a16="http://schemas.microsoft.com/office/drawing/2014/main" xmlns="" id="{07565966-21F9-43CF-96C7-6A09340E8C08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xmlns="" id="{648FE938-1DFC-4F93-9D28-18C301D6B6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7300" y="703404"/>
            <a:ext cx="10361780" cy="14773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는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디자이너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와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창작자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들의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기획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제조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,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유통 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비즈니스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지원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및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협업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의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기회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제공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하여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동반성장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이익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을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추구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하는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대한민국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패션 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Leading Company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입니다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.</a:t>
            </a:r>
            <a:endParaRPr sz="2400" spc="25" dirty="0">
              <a:solidFill>
                <a:srgbClr val="F69758"/>
              </a:solidFill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581C8754-8107-4209-9937-E24032F857D0}"/>
              </a:ext>
            </a:extLst>
          </p:cNvPr>
          <p:cNvSpPr/>
          <p:nvPr/>
        </p:nvSpPr>
        <p:spPr>
          <a:xfrm>
            <a:off x="7884437" y="2440179"/>
            <a:ext cx="3600000" cy="360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xmlns="" id="{E96A6166-5C0B-40C2-8A53-A79D3B366AF6}"/>
              </a:ext>
            </a:extLst>
          </p:cNvPr>
          <p:cNvSpPr/>
          <p:nvPr/>
        </p:nvSpPr>
        <p:spPr>
          <a:xfrm>
            <a:off x="1387746" y="3164807"/>
            <a:ext cx="2150745" cy="2150745"/>
          </a:xfrm>
          <a:custGeom>
            <a:avLst/>
            <a:gdLst/>
            <a:ahLst/>
            <a:cxnLst/>
            <a:rect l="l" t="t" r="r" b="b"/>
            <a:pathLst>
              <a:path w="2150745" h="2150745">
                <a:moveTo>
                  <a:pt x="1835568" y="314743"/>
                </a:moveTo>
                <a:lnTo>
                  <a:pt x="1868699" y="349356"/>
                </a:lnTo>
                <a:lnTo>
                  <a:pt x="1899990" y="385050"/>
                </a:lnTo>
                <a:lnTo>
                  <a:pt x="1929439" y="421764"/>
                </a:lnTo>
                <a:lnTo>
                  <a:pt x="1957048" y="459437"/>
                </a:lnTo>
                <a:lnTo>
                  <a:pt x="1982817" y="498006"/>
                </a:lnTo>
                <a:lnTo>
                  <a:pt x="2006745" y="537409"/>
                </a:lnTo>
                <a:lnTo>
                  <a:pt x="2028832" y="577586"/>
                </a:lnTo>
                <a:lnTo>
                  <a:pt x="2049079" y="618473"/>
                </a:lnTo>
                <a:lnTo>
                  <a:pt x="2067485" y="660009"/>
                </a:lnTo>
                <a:lnTo>
                  <a:pt x="2084050" y="702132"/>
                </a:lnTo>
                <a:lnTo>
                  <a:pt x="2098775" y="744781"/>
                </a:lnTo>
                <a:lnTo>
                  <a:pt x="2111659" y="787893"/>
                </a:lnTo>
                <a:lnTo>
                  <a:pt x="2122703" y="831408"/>
                </a:lnTo>
                <a:lnTo>
                  <a:pt x="2131906" y="875262"/>
                </a:lnTo>
                <a:lnTo>
                  <a:pt x="2139268" y="919394"/>
                </a:lnTo>
                <a:lnTo>
                  <a:pt x="2144790" y="963743"/>
                </a:lnTo>
                <a:lnTo>
                  <a:pt x="2148471" y="1008246"/>
                </a:lnTo>
                <a:lnTo>
                  <a:pt x="2150312" y="1052842"/>
                </a:lnTo>
                <a:lnTo>
                  <a:pt x="2150312" y="1097469"/>
                </a:lnTo>
                <a:lnTo>
                  <a:pt x="2148471" y="1142065"/>
                </a:lnTo>
                <a:lnTo>
                  <a:pt x="2144790" y="1186569"/>
                </a:lnTo>
                <a:lnTo>
                  <a:pt x="2139268" y="1230918"/>
                </a:lnTo>
                <a:lnTo>
                  <a:pt x="2131906" y="1275050"/>
                </a:lnTo>
                <a:lnTo>
                  <a:pt x="2122703" y="1318904"/>
                </a:lnTo>
                <a:lnTo>
                  <a:pt x="2111659" y="1362418"/>
                </a:lnTo>
                <a:lnTo>
                  <a:pt x="2098775" y="1405531"/>
                </a:lnTo>
                <a:lnTo>
                  <a:pt x="2084050" y="1448180"/>
                </a:lnTo>
                <a:lnTo>
                  <a:pt x="2067485" y="1490303"/>
                </a:lnTo>
                <a:lnTo>
                  <a:pt x="2049079" y="1531839"/>
                </a:lnTo>
                <a:lnTo>
                  <a:pt x="2028832" y="1572726"/>
                </a:lnTo>
                <a:lnTo>
                  <a:pt x="2006745" y="1612902"/>
                </a:lnTo>
                <a:lnTo>
                  <a:pt x="1982817" y="1652306"/>
                </a:lnTo>
                <a:lnTo>
                  <a:pt x="1957048" y="1690874"/>
                </a:lnTo>
                <a:lnTo>
                  <a:pt x="1929439" y="1728547"/>
                </a:lnTo>
                <a:lnTo>
                  <a:pt x="1899990" y="1765261"/>
                </a:lnTo>
                <a:lnTo>
                  <a:pt x="1868699" y="1800956"/>
                </a:lnTo>
                <a:lnTo>
                  <a:pt x="1835568" y="1835568"/>
                </a:lnTo>
                <a:lnTo>
                  <a:pt x="1800956" y="1868699"/>
                </a:lnTo>
                <a:lnTo>
                  <a:pt x="1765261" y="1899990"/>
                </a:lnTo>
                <a:lnTo>
                  <a:pt x="1728547" y="1929439"/>
                </a:lnTo>
                <a:lnTo>
                  <a:pt x="1690874" y="1957048"/>
                </a:lnTo>
                <a:lnTo>
                  <a:pt x="1652306" y="1982817"/>
                </a:lnTo>
                <a:lnTo>
                  <a:pt x="1612902" y="2006745"/>
                </a:lnTo>
                <a:lnTo>
                  <a:pt x="1572726" y="2028832"/>
                </a:lnTo>
                <a:lnTo>
                  <a:pt x="1531839" y="2049079"/>
                </a:lnTo>
                <a:lnTo>
                  <a:pt x="1490303" y="2067485"/>
                </a:lnTo>
                <a:lnTo>
                  <a:pt x="1448180" y="2084050"/>
                </a:lnTo>
                <a:lnTo>
                  <a:pt x="1405531" y="2098775"/>
                </a:lnTo>
                <a:lnTo>
                  <a:pt x="1362418" y="2111659"/>
                </a:lnTo>
                <a:lnTo>
                  <a:pt x="1318904" y="2122703"/>
                </a:lnTo>
                <a:lnTo>
                  <a:pt x="1275050" y="2131906"/>
                </a:lnTo>
                <a:lnTo>
                  <a:pt x="1230918" y="2139268"/>
                </a:lnTo>
                <a:lnTo>
                  <a:pt x="1186569" y="2144790"/>
                </a:lnTo>
                <a:lnTo>
                  <a:pt x="1142065" y="2148471"/>
                </a:lnTo>
                <a:lnTo>
                  <a:pt x="1097469" y="2150312"/>
                </a:lnTo>
                <a:lnTo>
                  <a:pt x="1052842" y="2150312"/>
                </a:lnTo>
                <a:lnTo>
                  <a:pt x="1008246" y="2148471"/>
                </a:lnTo>
                <a:lnTo>
                  <a:pt x="963743" y="2144790"/>
                </a:lnTo>
                <a:lnTo>
                  <a:pt x="919394" y="2139268"/>
                </a:lnTo>
                <a:lnTo>
                  <a:pt x="875262" y="2131906"/>
                </a:lnTo>
                <a:lnTo>
                  <a:pt x="831408" y="2122703"/>
                </a:lnTo>
                <a:lnTo>
                  <a:pt x="787893" y="2111659"/>
                </a:lnTo>
                <a:lnTo>
                  <a:pt x="744781" y="2098775"/>
                </a:lnTo>
                <a:lnTo>
                  <a:pt x="702132" y="2084050"/>
                </a:lnTo>
                <a:lnTo>
                  <a:pt x="660009" y="2067485"/>
                </a:lnTo>
                <a:lnTo>
                  <a:pt x="618473" y="2049079"/>
                </a:lnTo>
                <a:lnTo>
                  <a:pt x="577586" y="2028832"/>
                </a:lnTo>
                <a:lnTo>
                  <a:pt x="537409" y="2006745"/>
                </a:lnTo>
                <a:lnTo>
                  <a:pt x="498006" y="1982817"/>
                </a:lnTo>
                <a:lnTo>
                  <a:pt x="459437" y="1957048"/>
                </a:lnTo>
                <a:lnTo>
                  <a:pt x="421764" y="1929439"/>
                </a:lnTo>
                <a:lnTo>
                  <a:pt x="385050" y="1899990"/>
                </a:lnTo>
                <a:lnTo>
                  <a:pt x="349356" y="1868699"/>
                </a:lnTo>
                <a:lnTo>
                  <a:pt x="314743" y="1835568"/>
                </a:lnTo>
                <a:lnTo>
                  <a:pt x="281612" y="1800956"/>
                </a:lnTo>
                <a:lnTo>
                  <a:pt x="250322" y="1765261"/>
                </a:lnTo>
                <a:lnTo>
                  <a:pt x="220872" y="1728547"/>
                </a:lnTo>
                <a:lnTo>
                  <a:pt x="193263" y="1690874"/>
                </a:lnTo>
                <a:lnTo>
                  <a:pt x="167495" y="1652306"/>
                </a:lnTo>
                <a:lnTo>
                  <a:pt x="143567" y="1612902"/>
                </a:lnTo>
                <a:lnTo>
                  <a:pt x="121479" y="1572726"/>
                </a:lnTo>
                <a:lnTo>
                  <a:pt x="101233" y="1531839"/>
                </a:lnTo>
                <a:lnTo>
                  <a:pt x="82827" y="1490303"/>
                </a:lnTo>
                <a:lnTo>
                  <a:pt x="66261" y="1448180"/>
                </a:lnTo>
                <a:lnTo>
                  <a:pt x="51536" y="1405531"/>
                </a:lnTo>
                <a:lnTo>
                  <a:pt x="38652" y="1362418"/>
                </a:lnTo>
                <a:lnTo>
                  <a:pt x="27609" y="1318904"/>
                </a:lnTo>
                <a:lnTo>
                  <a:pt x="18406" y="1275050"/>
                </a:lnTo>
                <a:lnTo>
                  <a:pt x="11043" y="1230918"/>
                </a:lnTo>
                <a:lnTo>
                  <a:pt x="5521" y="1186569"/>
                </a:lnTo>
                <a:lnTo>
                  <a:pt x="1840" y="1142065"/>
                </a:lnTo>
                <a:lnTo>
                  <a:pt x="0" y="1097469"/>
                </a:lnTo>
                <a:lnTo>
                  <a:pt x="0" y="1052842"/>
                </a:lnTo>
                <a:lnTo>
                  <a:pt x="1840" y="1008246"/>
                </a:lnTo>
                <a:lnTo>
                  <a:pt x="5521" y="963743"/>
                </a:lnTo>
                <a:lnTo>
                  <a:pt x="11043" y="919394"/>
                </a:lnTo>
                <a:lnTo>
                  <a:pt x="18406" y="875262"/>
                </a:lnTo>
                <a:lnTo>
                  <a:pt x="27609" y="831408"/>
                </a:lnTo>
                <a:lnTo>
                  <a:pt x="38652" y="787893"/>
                </a:lnTo>
                <a:lnTo>
                  <a:pt x="51536" y="744781"/>
                </a:lnTo>
                <a:lnTo>
                  <a:pt x="66261" y="702132"/>
                </a:lnTo>
                <a:lnTo>
                  <a:pt x="82827" y="660009"/>
                </a:lnTo>
                <a:lnTo>
                  <a:pt x="101233" y="618473"/>
                </a:lnTo>
                <a:lnTo>
                  <a:pt x="121479" y="577586"/>
                </a:lnTo>
                <a:lnTo>
                  <a:pt x="143567" y="537409"/>
                </a:lnTo>
                <a:lnTo>
                  <a:pt x="167495" y="498006"/>
                </a:lnTo>
                <a:lnTo>
                  <a:pt x="193263" y="459437"/>
                </a:lnTo>
                <a:lnTo>
                  <a:pt x="220872" y="421764"/>
                </a:lnTo>
                <a:lnTo>
                  <a:pt x="250322" y="385050"/>
                </a:lnTo>
                <a:lnTo>
                  <a:pt x="281612" y="349356"/>
                </a:lnTo>
                <a:lnTo>
                  <a:pt x="314743" y="314743"/>
                </a:lnTo>
                <a:lnTo>
                  <a:pt x="349356" y="281612"/>
                </a:lnTo>
                <a:lnTo>
                  <a:pt x="385050" y="250322"/>
                </a:lnTo>
                <a:lnTo>
                  <a:pt x="421764" y="220872"/>
                </a:lnTo>
                <a:lnTo>
                  <a:pt x="459437" y="193263"/>
                </a:lnTo>
                <a:lnTo>
                  <a:pt x="498006" y="167495"/>
                </a:lnTo>
                <a:lnTo>
                  <a:pt x="537409" y="143567"/>
                </a:lnTo>
                <a:lnTo>
                  <a:pt x="577586" y="121479"/>
                </a:lnTo>
                <a:lnTo>
                  <a:pt x="618473" y="101233"/>
                </a:lnTo>
                <a:lnTo>
                  <a:pt x="660009" y="82827"/>
                </a:lnTo>
                <a:lnTo>
                  <a:pt x="702132" y="66261"/>
                </a:lnTo>
                <a:lnTo>
                  <a:pt x="744781" y="51536"/>
                </a:lnTo>
                <a:lnTo>
                  <a:pt x="787893" y="38652"/>
                </a:lnTo>
                <a:lnTo>
                  <a:pt x="831408" y="27609"/>
                </a:lnTo>
                <a:lnTo>
                  <a:pt x="875262" y="18406"/>
                </a:lnTo>
                <a:lnTo>
                  <a:pt x="919394" y="11043"/>
                </a:lnTo>
                <a:lnTo>
                  <a:pt x="963743" y="5521"/>
                </a:lnTo>
                <a:lnTo>
                  <a:pt x="1008246" y="1840"/>
                </a:lnTo>
                <a:lnTo>
                  <a:pt x="1052842" y="0"/>
                </a:lnTo>
                <a:lnTo>
                  <a:pt x="1097469" y="0"/>
                </a:lnTo>
                <a:lnTo>
                  <a:pt x="1142065" y="1840"/>
                </a:lnTo>
                <a:lnTo>
                  <a:pt x="1186569" y="5521"/>
                </a:lnTo>
                <a:lnTo>
                  <a:pt x="1230918" y="11043"/>
                </a:lnTo>
                <a:lnTo>
                  <a:pt x="1275050" y="18406"/>
                </a:lnTo>
                <a:lnTo>
                  <a:pt x="1318904" y="27609"/>
                </a:lnTo>
                <a:lnTo>
                  <a:pt x="1362418" y="38652"/>
                </a:lnTo>
                <a:lnTo>
                  <a:pt x="1405531" y="51536"/>
                </a:lnTo>
                <a:lnTo>
                  <a:pt x="1448180" y="66261"/>
                </a:lnTo>
                <a:lnTo>
                  <a:pt x="1490303" y="82827"/>
                </a:lnTo>
                <a:lnTo>
                  <a:pt x="1531839" y="101233"/>
                </a:lnTo>
                <a:lnTo>
                  <a:pt x="1572726" y="121479"/>
                </a:lnTo>
                <a:lnTo>
                  <a:pt x="1612902" y="143567"/>
                </a:lnTo>
                <a:lnTo>
                  <a:pt x="1652306" y="167495"/>
                </a:lnTo>
                <a:lnTo>
                  <a:pt x="1690874" y="193263"/>
                </a:lnTo>
                <a:lnTo>
                  <a:pt x="1728547" y="220872"/>
                </a:lnTo>
                <a:lnTo>
                  <a:pt x="1765261" y="250322"/>
                </a:lnTo>
                <a:lnTo>
                  <a:pt x="1800956" y="281612"/>
                </a:lnTo>
                <a:lnTo>
                  <a:pt x="1835568" y="314743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xmlns="" id="{9DEC71B8-D6AD-4856-BB35-3B159300BBE7}"/>
              </a:ext>
            </a:extLst>
          </p:cNvPr>
          <p:cNvSpPr/>
          <p:nvPr/>
        </p:nvSpPr>
        <p:spPr>
          <a:xfrm flipV="1">
            <a:off x="0" y="5013303"/>
            <a:ext cx="12191999" cy="1285197"/>
          </a:xfrm>
          <a:custGeom>
            <a:avLst/>
            <a:gdLst/>
            <a:ahLst/>
            <a:cxnLst/>
            <a:rect l="l" t="t" r="r" b="b"/>
            <a:pathLst>
              <a:path w="7286625" h="299720">
                <a:moveTo>
                  <a:pt x="7286457" y="0"/>
                </a:moveTo>
                <a:lnTo>
                  <a:pt x="0" y="299280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xmlns="" id="{DC2C5705-E244-4969-9FFA-BC35A2CFADED}"/>
              </a:ext>
            </a:extLst>
          </p:cNvPr>
          <p:cNvSpPr/>
          <p:nvPr/>
        </p:nvSpPr>
        <p:spPr>
          <a:xfrm>
            <a:off x="0" y="2180732"/>
            <a:ext cx="12191999" cy="1198311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2626473-9CB6-4F34-B4D8-F908E990BBB2}"/>
              </a:ext>
            </a:extLst>
          </p:cNvPr>
          <p:cNvSpPr txBox="1"/>
          <p:nvPr/>
        </p:nvSpPr>
        <p:spPr>
          <a:xfrm>
            <a:off x="1309854" y="5013304"/>
            <a:ext cx="29148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*</a:t>
            </a:r>
            <a:r>
              <a:rPr kumimoji="0" lang="en-US" altLang="ko-KR" sz="1400" b="1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BSP </a:t>
            </a:r>
            <a:r>
              <a:rPr kumimoji="0" lang="en-US" altLang="ko-KR" sz="14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(</a:t>
            </a:r>
            <a:r>
              <a:rPr lang="en-US" altLang="ko-KR" sz="14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Brand Streaming Platform)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endParaRPr kumimoji="0" lang="en-US" altLang="ko-KR" sz="1400" b="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디자인 기획 </a:t>
            </a:r>
            <a:r>
              <a:rPr kumimoji="0" lang="ko-KR" altLang="en-US" sz="1400" b="0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부터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생산</a:t>
            </a:r>
            <a:r>
              <a:rPr kumimoji="0" lang="en-US" altLang="ko-KR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마케팅</a:t>
            </a:r>
            <a:r>
              <a:rPr kumimoji="0" lang="en-US" altLang="ko-KR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유통의 </a:t>
            </a:r>
            <a:endParaRPr kumimoji="0" lang="en-US" altLang="ko-KR" sz="1400" b="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모든 </a:t>
            </a:r>
            <a:r>
              <a:rPr kumimoji="0" lang="ko-KR" altLang="en-US" sz="1400" b="0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밸류체인을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디지털화 하여 </a:t>
            </a:r>
            <a:endParaRPr kumimoji="0" lang="en-US" altLang="ko-KR" sz="1400" b="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하나의 흐름으로 만드는 모델</a:t>
            </a:r>
            <a:endParaRPr kumimoji="0" lang="ko-KR" altLang="en-US" sz="1400" b="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A718534-F83E-47C1-A4DA-70781AEF1F6D}"/>
              </a:ext>
            </a:extLst>
          </p:cNvPr>
          <p:cNvSpPr txBox="1"/>
          <p:nvPr/>
        </p:nvSpPr>
        <p:spPr>
          <a:xfrm>
            <a:off x="8125484" y="5048239"/>
            <a:ext cx="40665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ㅣ창작자</a:t>
            </a: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브랜드가 건강하게 자라나는 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  인큐베이터 역할 수행</a:t>
            </a:r>
            <a:endParaRPr kumimoji="0" lang="en-US" altLang="ko-KR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ㅣ다양한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브랜드를 국내외에 소개하고 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  국내 브랜드의 글로벌화 선도</a:t>
            </a:r>
            <a:endParaRPr kumimoji="0" lang="en-US" altLang="ko-KR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xmlns="" id="{C1C79673-BC1A-4B1C-A6F2-290A7484193E}"/>
              </a:ext>
            </a:extLst>
          </p:cNvPr>
          <p:cNvSpPr/>
          <p:nvPr/>
        </p:nvSpPr>
        <p:spPr>
          <a:xfrm>
            <a:off x="4414927" y="2832415"/>
            <a:ext cx="2815200" cy="2814403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A561C9C2-BE7B-4EE7-B941-BA10D6A266A3}"/>
              </a:ext>
            </a:extLst>
          </p:cNvPr>
          <p:cNvSpPr txBox="1">
            <a:spLocks/>
          </p:cNvSpPr>
          <p:nvPr/>
        </p:nvSpPr>
        <p:spPr>
          <a:xfrm>
            <a:off x="1046162" y="3840072"/>
            <a:ext cx="2880000" cy="80021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ko-KR" altLang="en-US" sz="1200" spc="-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넥스트 패션 </a:t>
            </a:r>
            <a:r>
              <a:rPr lang="en-US" altLang="ko-KR" sz="1200" spc="-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E-Commerce </a:t>
            </a:r>
            <a:r>
              <a:rPr lang="ko-KR" altLang="en-US" sz="1200" spc="-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모델</a:t>
            </a:r>
            <a:endParaRPr lang="en-US" altLang="ko-KR" sz="1200" spc="-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</a:gradFill>
              <a:latin typeface="Century Gothic" panose="020B0502020202020204" pitchFamily="34" charset="0"/>
              <a:ea typeface="+mn-ea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en-US" altLang="ko-KR" sz="4000" b="1" spc="-300" dirty="0" smtClean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BSP </a:t>
            </a:r>
            <a:r>
              <a:rPr lang="ko-KR" altLang="en-US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구축</a:t>
            </a:r>
            <a:endParaRPr lang="ko-KR" altLang="en-US" sz="3200" spc="25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  <a:lin ang="0" scaled="0"/>
              </a:gra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xmlns="" id="{38925E5F-9D2F-4EBC-8113-42E0D7F77819}"/>
              </a:ext>
            </a:extLst>
          </p:cNvPr>
          <p:cNvSpPr txBox="1">
            <a:spLocks/>
          </p:cNvSpPr>
          <p:nvPr/>
        </p:nvSpPr>
        <p:spPr>
          <a:xfrm>
            <a:off x="4351202" y="3608587"/>
            <a:ext cx="2880000" cy="123110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en-US" altLang="ko-KR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Matching</a:t>
            </a:r>
          </a:p>
          <a:p>
            <a:pPr marL="12700" marR="5080" algn="ctr">
              <a:lnSpc>
                <a:spcPct val="100000"/>
              </a:lnSpc>
            </a:pPr>
            <a:r>
              <a:rPr lang="en-US" altLang="ko-KR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&amp; Publishing</a:t>
            </a:r>
            <a:endParaRPr lang="ko-KR" altLang="en-US" sz="4000" spc="25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xmlns="" id="{7D9CB45B-B649-4E5D-988E-93D6D1A98247}"/>
              </a:ext>
            </a:extLst>
          </p:cNvPr>
          <p:cNvSpPr txBox="1">
            <a:spLocks/>
          </p:cNvSpPr>
          <p:nvPr/>
        </p:nvSpPr>
        <p:spPr>
          <a:xfrm>
            <a:off x="7692774" y="3624627"/>
            <a:ext cx="4026128" cy="123110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en-US" altLang="ko-KR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New</a:t>
            </a:r>
            <a:r>
              <a:rPr lang="ko-KR" altLang="en-US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en-US" altLang="ko-KR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Unit Brand </a:t>
            </a:r>
          </a:p>
          <a:p>
            <a:pPr marL="12700" marR="5080" algn="ctr">
              <a:lnSpc>
                <a:spcPct val="100000"/>
              </a:lnSpc>
            </a:pPr>
            <a:r>
              <a:rPr lang="en-US" altLang="ko-KR" sz="4000" b="1" spc="-3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Making</a:t>
            </a:r>
            <a:endParaRPr lang="ko-KR" altLang="en-US" sz="4000" spc="25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6884922-FB33-4291-9B70-A03EB99CC56C}"/>
              </a:ext>
            </a:extLst>
          </p:cNvPr>
          <p:cNvSpPr txBox="1"/>
          <p:nvPr/>
        </p:nvSpPr>
        <p:spPr>
          <a:xfrm>
            <a:off x="4507976" y="5048239"/>
            <a:ext cx="314199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ㅣ</a:t>
            </a: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패션</a:t>
            </a:r>
            <a:r>
              <a:rPr kumimoji="0" lang="en-US" altLang="ko-KR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&amp;</a:t>
            </a: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라이브스타일 산업의 전 과정을 </a:t>
            </a:r>
            <a:endParaRPr kumimoji="0" lang="en-US" altLang="ko-KR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   하나의 시스템으로 통합</a:t>
            </a:r>
            <a:endParaRPr kumimoji="0" lang="en-US" altLang="ko-KR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ㅣ온</a:t>
            </a: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오프라인 다양한 영역에서 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   다양한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분야</a:t>
            </a: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채널</a:t>
            </a:r>
            <a:r>
              <a:rPr kumimoji="0" lang="en-US" altLang="ko-KR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kumimoji="0" lang="ko-KR" altLang="en-US" sz="1400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플랫폼과 매칭하여</a:t>
            </a:r>
            <a:endParaRPr kumimoji="0" lang="en-US" altLang="ko-KR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   퍼블리싱 사업 전개</a:t>
            </a:r>
            <a:endParaRPr kumimoji="0" lang="ko-KR" altLang="en-US" sz="1400" i="0" u="none" strike="noStrike" kern="1200" cap="none" spc="-1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070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타원 7">
            <a:extLst>
              <a:ext uri="{FF2B5EF4-FFF2-40B4-BE49-F238E27FC236}">
                <a16:creationId xmlns:a16="http://schemas.microsoft.com/office/drawing/2014/main" xmlns="" id="{AD0DE523-FDC6-4143-801F-857DEB17A011}"/>
              </a:ext>
            </a:extLst>
          </p:cNvPr>
          <p:cNvSpPr/>
          <p:nvPr/>
        </p:nvSpPr>
        <p:spPr>
          <a:xfrm>
            <a:off x="5025190" y="3736493"/>
            <a:ext cx="2160000" cy="2160000"/>
          </a:xfrm>
          <a:prstGeom prst="ellipse">
            <a:avLst/>
          </a:prstGeom>
          <a:noFill/>
          <a:ln w="76200"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xmlns="" id="{91140977-39A9-4B5E-8E49-52DE39052677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sz="14200" b="1" spc="-3635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2</a:t>
            </a:r>
            <a:endParaRPr sz="14200" b="1" spc="-3635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DAF5E0F0-25A2-4536-B043-FDA0C0252B1B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2E5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xmlns="" id="{82CE9C24-3B64-4C2E-8BFE-2EE176DD61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7300" y="703404"/>
            <a:ext cx="10361780" cy="9848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는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디자이너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와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창작자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들의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가치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발견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하여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그들의 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새로운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콘텐츠 제작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지속 가능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한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성공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을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응원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합니다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.</a:t>
            </a:r>
            <a:endParaRPr sz="2400" spc="25" dirty="0">
              <a:solidFill>
                <a:srgbClr val="F69758"/>
              </a:solidFill>
            </a:endParaRPr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993CBEC-737F-4A28-943C-B46A1789A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89" y="4443659"/>
            <a:ext cx="1457705" cy="8098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C2F717C-398A-47F5-B18C-BB02404A4C07}"/>
              </a:ext>
            </a:extLst>
          </p:cNvPr>
          <p:cNvSpPr txBox="1"/>
          <p:nvPr/>
        </p:nvSpPr>
        <p:spPr>
          <a:xfrm>
            <a:off x="1732547" y="2167286"/>
            <a:ext cx="8742950" cy="132343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kumimoji="0" lang="en-US" altLang="ko-KR" sz="4000" b="1" i="0" u="none" strike="noStrike" kern="1200" cap="none" spc="-300" normalizeH="0" baseline="0" noProof="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Funding Partner</a:t>
            </a:r>
          </a:p>
          <a:p>
            <a:pPr algn="ctr"/>
            <a:r>
              <a:rPr lang="en-US" altLang="ko-KR" sz="4000" b="1" spc="-3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f</a:t>
            </a:r>
            <a:r>
              <a:rPr kumimoji="0" lang="en-US" altLang="ko-KR" sz="4000" b="1" i="0" u="none" strike="noStrike" kern="1200" cap="none" spc="-300" normalizeH="0" baseline="0" noProof="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or Designers &amp; Creators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2F2C1657-2518-47BC-BEE7-E737EE76EC00}"/>
              </a:ext>
            </a:extLst>
          </p:cNvPr>
          <p:cNvSpPr/>
          <p:nvPr/>
        </p:nvSpPr>
        <p:spPr>
          <a:xfrm>
            <a:off x="643972" y="4126608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xmlns="" id="{831CB2BF-28C9-49D3-8119-F4B99BED01AD}"/>
              </a:ext>
            </a:extLst>
          </p:cNvPr>
          <p:cNvSpPr/>
          <p:nvPr/>
        </p:nvSpPr>
        <p:spPr>
          <a:xfrm>
            <a:off x="2101806" y="4126608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xmlns="" id="{6DDFE922-6774-49A2-AC0B-F536BF588480}"/>
              </a:ext>
            </a:extLst>
          </p:cNvPr>
          <p:cNvSpPr/>
          <p:nvPr/>
        </p:nvSpPr>
        <p:spPr>
          <a:xfrm>
            <a:off x="3559640" y="4128577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xmlns="" id="{F714B64D-F050-406C-9FF0-5BFFB6AFE7E2}"/>
              </a:ext>
            </a:extLst>
          </p:cNvPr>
          <p:cNvSpPr/>
          <p:nvPr/>
        </p:nvSpPr>
        <p:spPr>
          <a:xfrm>
            <a:off x="7228574" y="4126608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xmlns="" id="{15D83742-6707-4782-B3E7-568FD2E4C1B2}"/>
              </a:ext>
            </a:extLst>
          </p:cNvPr>
          <p:cNvSpPr/>
          <p:nvPr/>
        </p:nvSpPr>
        <p:spPr>
          <a:xfrm>
            <a:off x="8686408" y="4126608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ECC339BA-F0FA-4298-A05F-97B4B02C101C}"/>
              </a:ext>
            </a:extLst>
          </p:cNvPr>
          <p:cNvSpPr/>
          <p:nvPr/>
        </p:nvSpPr>
        <p:spPr>
          <a:xfrm>
            <a:off x="10144242" y="4128577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B24C38C-8670-4339-A393-8754F6A8E346}"/>
              </a:ext>
            </a:extLst>
          </p:cNvPr>
          <p:cNvSpPr txBox="1"/>
          <p:nvPr/>
        </p:nvSpPr>
        <p:spPr>
          <a:xfrm>
            <a:off x="600588" y="4397801"/>
            <a:ext cx="1519052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4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Brand</a:t>
            </a:r>
          </a:p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Incubating</a:t>
            </a:r>
            <a:endParaRPr lang="ko-KR" alt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670037A-F99F-4AD1-98A3-1C22471FA7BE}"/>
              </a:ext>
            </a:extLst>
          </p:cNvPr>
          <p:cNvSpPr txBox="1"/>
          <p:nvPr/>
        </p:nvSpPr>
        <p:spPr>
          <a:xfrm>
            <a:off x="2075055" y="4246443"/>
            <a:ext cx="151905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4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Brand</a:t>
            </a:r>
          </a:p>
          <a:p>
            <a:pPr algn="ctr"/>
            <a:r>
              <a:rPr lang="en-US" altLang="ko-KR" sz="2400" b="1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Commu</a:t>
            </a:r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-</a:t>
            </a:r>
          </a:p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-</a:t>
            </a:r>
            <a:r>
              <a:rPr lang="en-US" altLang="ko-KR" sz="2400" b="1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nication</a:t>
            </a:r>
            <a:endParaRPr lang="ko-KR" alt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9C62CFE-BE9C-469D-909B-5FB12A5CB832}"/>
              </a:ext>
            </a:extLst>
          </p:cNvPr>
          <p:cNvSpPr txBox="1"/>
          <p:nvPr/>
        </p:nvSpPr>
        <p:spPr>
          <a:xfrm>
            <a:off x="3525806" y="4615775"/>
            <a:ext cx="15190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4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Branding</a:t>
            </a:r>
            <a:endParaRPr lang="ko-KR" alt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EBD22A8-3F93-41C0-9025-DAC71344E631}"/>
              </a:ext>
            </a:extLst>
          </p:cNvPr>
          <p:cNvSpPr txBox="1"/>
          <p:nvPr/>
        </p:nvSpPr>
        <p:spPr>
          <a:xfrm>
            <a:off x="7198893" y="4582467"/>
            <a:ext cx="15190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4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PR</a:t>
            </a:r>
            <a:endParaRPr lang="ko-KR" altLang="en-US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006135A-03C5-47BB-A45E-47833D9B4CF1}"/>
              </a:ext>
            </a:extLst>
          </p:cNvPr>
          <p:cNvSpPr txBox="1"/>
          <p:nvPr/>
        </p:nvSpPr>
        <p:spPr>
          <a:xfrm>
            <a:off x="8673360" y="4431110"/>
            <a:ext cx="1519052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4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Marketing</a:t>
            </a:r>
          </a:p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(On/Off line)</a:t>
            </a:r>
            <a:endParaRPr lang="ko-KR" alt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5223EBB-99F1-4B42-82AE-5D3C9951E09D}"/>
              </a:ext>
            </a:extLst>
          </p:cNvPr>
          <p:cNvSpPr txBox="1"/>
          <p:nvPr/>
        </p:nvSpPr>
        <p:spPr>
          <a:xfrm>
            <a:off x="10124111" y="4431110"/>
            <a:ext cx="1519052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Global </a:t>
            </a:r>
          </a:p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Sales</a:t>
            </a:r>
            <a:endParaRPr lang="ko-KR" altLang="en-US" sz="1400" dirty="0"/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xmlns="" id="{A603408C-7C40-429B-83A2-44F2E869E892}"/>
              </a:ext>
            </a:extLst>
          </p:cNvPr>
          <p:cNvSpPr/>
          <p:nvPr/>
        </p:nvSpPr>
        <p:spPr>
          <a:xfrm>
            <a:off x="-240632" y="3064044"/>
            <a:ext cx="12432631" cy="1182399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xmlns="" id="{5A9421EB-24DB-4EC2-9EFB-7A7DC7D0C889}"/>
              </a:ext>
            </a:extLst>
          </p:cNvPr>
          <p:cNvSpPr/>
          <p:nvPr/>
        </p:nvSpPr>
        <p:spPr>
          <a:xfrm flipV="1">
            <a:off x="-1" y="5474566"/>
            <a:ext cx="12191999" cy="982352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6">
            <a:extLst>
              <a:ext uri="{FF2B5EF4-FFF2-40B4-BE49-F238E27FC236}">
                <a16:creationId xmlns:a16="http://schemas.microsoft.com/office/drawing/2014/main" xmlns="" id="{33304571-AA50-4745-B3B9-C0A90929624D}"/>
              </a:ext>
            </a:extLst>
          </p:cNvPr>
          <p:cNvSpPr/>
          <p:nvPr/>
        </p:nvSpPr>
        <p:spPr>
          <a:xfrm flipH="1">
            <a:off x="0" y="3046116"/>
            <a:ext cx="12210380" cy="1200328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6">
            <a:extLst>
              <a:ext uri="{FF2B5EF4-FFF2-40B4-BE49-F238E27FC236}">
                <a16:creationId xmlns:a16="http://schemas.microsoft.com/office/drawing/2014/main" xmlns="" id="{BBA21870-7BA8-4FC4-A129-E07E1035141F}"/>
              </a:ext>
            </a:extLst>
          </p:cNvPr>
          <p:cNvSpPr/>
          <p:nvPr/>
        </p:nvSpPr>
        <p:spPr>
          <a:xfrm flipH="1" flipV="1">
            <a:off x="0" y="5474563"/>
            <a:ext cx="12210380" cy="982350"/>
          </a:xfrm>
          <a:custGeom>
            <a:avLst/>
            <a:gdLst/>
            <a:ahLst/>
            <a:cxnLst/>
            <a:rect l="l" t="t" r="r" b="b"/>
            <a:pathLst>
              <a:path w="6409690" h="3079115">
                <a:moveTo>
                  <a:pt x="6409385" y="0"/>
                </a:moveTo>
                <a:lnTo>
                  <a:pt x="0" y="3079003"/>
                </a:lnTo>
              </a:path>
            </a:pathLst>
          </a:custGeom>
          <a:ln w="25399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153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검은색이(가) 표시된 사진&#10;&#10;자동 생성된 설명">
            <a:extLst>
              <a:ext uri="{FF2B5EF4-FFF2-40B4-BE49-F238E27FC236}">
                <a16:creationId xmlns:a16="http://schemas.microsoft.com/office/drawing/2014/main" xmlns="" id="{2FE3BDBF-4131-446C-B63A-D08996D68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30"/>
            <a:ext cx="12192000" cy="6467359"/>
          </a:xfrm>
          <a:prstGeom prst="rect">
            <a:avLst/>
          </a:prstGeom>
        </p:spPr>
      </p:pic>
      <p:sp>
        <p:nvSpPr>
          <p:cNvPr id="73" name="object 132">
            <a:extLst>
              <a:ext uri="{FF2B5EF4-FFF2-40B4-BE49-F238E27FC236}">
                <a16:creationId xmlns:a16="http://schemas.microsoft.com/office/drawing/2014/main" xmlns="" id="{EF0168D1-95C6-4FAB-BF99-88EC6B4F6958}"/>
              </a:ext>
            </a:extLst>
          </p:cNvPr>
          <p:cNvSpPr/>
          <p:nvPr/>
        </p:nvSpPr>
        <p:spPr>
          <a:xfrm>
            <a:off x="4372403" y="41633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5750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133">
            <a:extLst>
              <a:ext uri="{FF2B5EF4-FFF2-40B4-BE49-F238E27FC236}">
                <a16:creationId xmlns:a16="http://schemas.microsoft.com/office/drawing/2014/main" xmlns="" id="{CCD378C9-CE7B-484A-9575-D653AC145087}"/>
              </a:ext>
            </a:extLst>
          </p:cNvPr>
          <p:cNvSpPr/>
          <p:nvPr/>
        </p:nvSpPr>
        <p:spPr>
          <a:xfrm>
            <a:off x="4313346" y="4106382"/>
            <a:ext cx="154305" cy="154305"/>
          </a:xfrm>
          <a:custGeom>
            <a:avLst/>
            <a:gdLst/>
            <a:ahLst/>
            <a:cxnLst/>
            <a:rect l="l" t="t" r="r" b="b"/>
            <a:pathLst>
              <a:path w="154304" h="154304">
                <a:moveTo>
                  <a:pt x="76906" y="0"/>
                </a:moveTo>
                <a:lnTo>
                  <a:pt x="46970" y="6061"/>
                </a:lnTo>
                <a:lnTo>
                  <a:pt x="22524" y="22591"/>
                </a:lnTo>
                <a:lnTo>
                  <a:pt x="6043" y="47107"/>
                </a:lnTo>
                <a:lnTo>
                  <a:pt x="0" y="77126"/>
                </a:lnTo>
                <a:lnTo>
                  <a:pt x="6043" y="107145"/>
                </a:lnTo>
                <a:lnTo>
                  <a:pt x="22524" y="131661"/>
                </a:lnTo>
                <a:lnTo>
                  <a:pt x="46970" y="148191"/>
                </a:lnTo>
                <a:lnTo>
                  <a:pt x="76906" y="154253"/>
                </a:lnTo>
                <a:lnTo>
                  <a:pt x="106849" y="148191"/>
                </a:lnTo>
                <a:lnTo>
                  <a:pt x="131297" y="131661"/>
                </a:lnTo>
                <a:lnTo>
                  <a:pt x="147780" y="107145"/>
                </a:lnTo>
                <a:lnTo>
                  <a:pt x="153823" y="77126"/>
                </a:lnTo>
                <a:lnTo>
                  <a:pt x="147780" y="47107"/>
                </a:lnTo>
                <a:lnTo>
                  <a:pt x="131297" y="22591"/>
                </a:lnTo>
                <a:lnTo>
                  <a:pt x="106849" y="6061"/>
                </a:lnTo>
                <a:lnTo>
                  <a:pt x="769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xmlns="" id="{EE1A56E1-00C2-4980-AFBB-31C2935B91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9801" y="703404"/>
            <a:ext cx="10361780" cy="1354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는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영역의 한계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두지 않고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,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무한대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의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브랜드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들과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함께 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패션만이 아닌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문화 전반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을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다루기 위해 노력 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합니다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.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endParaRPr sz="2400" spc="25" dirty="0">
              <a:solidFill>
                <a:srgbClr val="F69758"/>
              </a:solidFill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BA27D658-340B-4B32-94EB-A5831AAF2842}"/>
              </a:ext>
            </a:extLst>
          </p:cNvPr>
          <p:cNvGrpSpPr/>
          <p:nvPr/>
        </p:nvGrpSpPr>
        <p:grpSpPr>
          <a:xfrm>
            <a:off x="1919453" y="2210824"/>
            <a:ext cx="1478610" cy="1270406"/>
            <a:chOff x="1438190" y="2996882"/>
            <a:chExt cx="1478610" cy="1270406"/>
          </a:xfrm>
        </p:grpSpPr>
        <p:sp>
          <p:nvSpPr>
            <p:cNvPr id="10" name="object 8">
              <a:extLst>
                <a:ext uri="{FF2B5EF4-FFF2-40B4-BE49-F238E27FC236}">
                  <a16:creationId xmlns:a16="http://schemas.microsoft.com/office/drawing/2014/main" xmlns="" id="{E141F0F4-0729-4D1F-8655-892D8B9BDF48}"/>
                </a:ext>
              </a:extLst>
            </p:cNvPr>
            <p:cNvSpPr/>
            <p:nvPr/>
          </p:nvSpPr>
          <p:spPr>
            <a:xfrm>
              <a:off x="1438190" y="3220808"/>
              <a:ext cx="991235" cy="1046480"/>
            </a:xfrm>
            <a:custGeom>
              <a:avLst/>
              <a:gdLst/>
              <a:ahLst/>
              <a:cxnLst/>
              <a:rect l="l" t="t" r="r" b="b"/>
              <a:pathLst>
                <a:path w="991235" h="1046479">
                  <a:moveTo>
                    <a:pt x="691591" y="263461"/>
                  </a:moveTo>
                  <a:lnTo>
                    <a:pt x="299567" y="263461"/>
                  </a:lnTo>
                  <a:lnTo>
                    <a:pt x="283099" y="271439"/>
                  </a:lnTo>
                  <a:lnTo>
                    <a:pt x="271203" y="288336"/>
                  </a:lnTo>
                  <a:lnTo>
                    <a:pt x="264968" y="311712"/>
                  </a:lnTo>
                  <a:lnTo>
                    <a:pt x="265480" y="339128"/>
                  </a:lnTo>
                  <a:lnTo>
                    <a:pt x="283781" y="385873"/>
                  </a:lnTo>
                  <a:lnTo>
                    <a:pt x="314553" y="404406"/>
                  </a:lnTo>
                  <a:lnTo>
                    <a:pt x="317538" y="434390"/>
                  </a:lnTo>
                  <a:lnTo>
                    <a:pt x="321299" y="461968"/>
                  </a:lnTo>
                  <a:lnTo>
                    <a:pt x="331874" y="487714"/>
                  </a:lnTo>
                  <a:lnTo>
                    <a:pt x="348200" y="511132"/>
                  </a:lnTo>
                  <a:lnTo>
                    <a:pt x="369214" y="531723"/>
                  </a:lnTo>
                  <a:lnTo>
                    <a:pt x="369214" y="617283"/>
                  </a:lnTo>
                  <a:lnTo>
                    <a:pt x="112645" y="737893"/>
                  </a:lnTo>
                  <a:lnTo>
                    <a:pt x="75767" y="756184"/>
                  </a:lnTo>
                  <a:lnTo>
                    <a:pt x="61341" y="764921"/>
                  </a:lnTo>
                  <a:lnTo>
                    <a:pt x="44523" y="774550"/>
                  </a:lnTo>
                  <a:lnTo>
                    <a:pt x="24241" y="787157"/>
                  </a:lnTo>
                  <a:lnTo>
                    <a:pt x="7173" y="803981"/>
                  </a:lnTo>
                  <a:lnTo>
                    <a:pt x="0" y="826262"/>
                  </a:lnTo>
                  <a:lnTo>
                    <a:pt x="0" y="1046086"/>
                  </a:lnTo>
                  <a:lnTo>
                    <a:pt x="991158" y="1046086"/>
                  </a:lnTo>
                  <a:lnTo>
                    <a:pt x="991158" y="826262"/>
                  </a:lnTo>
                  <a:lnTo>
                    <a:pt x="966487" y="785985"/>
                  </a:lnTo>
                  <a:lnTo>
                    <a:pt x="929767" y="764921"/>
                  </a:lnTo>
                  <a:lnTo>
                    <a:pt x="621944" y="617283"/>
                  </a:lnTo>
                  <a:lnTo>
                    <a:pt x="621944" y="531723"/>
                  </a:lnTo>
                  <a:lnTo>
                    <a:pt x="659277" y="487714"/>
                  </a:lnTo>
                  <a:lnTo>
                    <a:pt x="673608" y="434390"/>
                  </a:lnTo>
                  <a:lnTo>
                    <a:pt x="676541" y="404406"/>
                  </a:lnTo>
                  <a:lnTo>
                    <a:pt x="692889" y="399061"/>
                  </a:lnTo>
                  <a:lnTo>
                    <a:pt x="718600" y="366306"/>
                  </a:lnTo>
                  <a:lnTo>
                    <a:pt x="726181" y="311712"/>
                  </a:lnTo>
                  <a:lnTo>
                    <a:pt x="719931" y="288336"/>
                  </a:lnTo>
                  <a:lnTo>
                    <a:pt x="708032" y="271439"/>
                  </a:lnTo>
                  <a:lnTo>
                    <a:pt x="691591" y="263461"/>
                  </a:lnTo>
                  <a:close/>
                </a:path>
                <a:path w="991235" h="1046479">
                  <a:moveTo>
                    <a:pt x="495604" y="0"/>
                  </a:moveTo>
                  <a:lnTo>
                    <a:pt x="440114" y="6334"/>
                  </a:lnTo>
                  <a:lnTo>
                    <a:pt x="393999" y="23675"/>
                  </a:lnTo>
                  <a:lnTo>
                    <a:pt x="356953" y="49528"/>
                  </a:lnTo>
                  <a:lnTo>
                    <a:pt x="328672" y="81401"/>
                  </a:lnTo>
                  <a:lnTo>
                    <a:pt x="308849" y="116800"/>
                  </a:lnTo>
                  <a:lnTo>
                    <a:pt x="297179" y="153231"/>
                  </a:lnTo>
                  <a:lnTo>
                    <a:pt x="293357" y="188201"/>
                  </a:lnTo>
                  <a:lnTo>
                    <a:pt x="300736" y="263461"/>
                  </a:lnTo>
                  <a:lnTo>
                    <a:pt x="690410" y="263461"/>
                  </a:lnTo>
                  <a:lnTo>
                    <a:pt x="697738" y="188201"/>
                  </a:lnTo>
                  <a:lnTo>
                    <a:pt x="682259" y="116800"/>
                  </a:lnTo>
                  <a:lnTo>
                    <a:pt x="662452" y="81401"/>
                  </a:lnTo>
                  <a:lnTo>
                    <a:pt x="634189" y="49528"/>
                  </a:lnTo>
                  <a:lnTo>
                    <a:pt x="597165" y="23675"/>
                  </a:lnTo>
                  <a:lnTo>
                    <a:pt x="551072" y="6334"/>
                  </a:lnTo>
                  <a:lnTo>
                    <a:pt x="4956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xmlns="" id="{D88FC6A5-D185-4560-B966-5CCF0B088E5A}"/>
                </a:ext>
              </a:extLst>
            </p:cNvPr>
            <p:cNvSpPr/>
            <p:nvPr/>
          </p:nvSpPr>
          <p:spPr>
            <a:xfrm>
              <a:off x="2022085" y="2996882"/>
              <a:ext cx="894715" cy="864235"/>
            </a:xfrm>
            <a:custGeom>
              <a:avLst/>
              <a:gdLst/>
              <a:ahLst/>
              <a:cxnLst/>
              <a:rect l="l" t="t" r="r" b="b"/>
              <a:pathLst>
                <a:path w="894714" h="864235">
                  <a:moveTo>
                    <a:pt x="574573" y="549719"/>
                  </a:moveTo>
                  <a:lnTo>
                    <a:pt x="217665" y="549719"/>
                  </a:lnTo>
                  <a:lnTo>
                    <a:pt x="217540" y="558367"/>
                  </a:lnTo>
                  <a:lnTo>
                    <a:pt x="217131" y="566242"/>
                  </a:lnTo>
                  <a:lnTo>
                    <a:pt x="207775" y="608593"/>
                  </a:lnTo>
                  <a:lnTo>
                    <a:pt x="195008" y="636892"/>
                  </a:lnTo>
                  <a:lnTo>
                    <a:pt x="530961" y="636892"/>
                  </a:lnTo>
                  <a:lnTo>
                    <a:pt x="530860" y="820496"/>
                  </a:lnTo>
                  <a:lnTo>
                    <a:pt x="547569" y="854820"/>
                  </a:lnTo>
                  <a:lnTo>
                    <a:pt x="572210" y="864019"/>
                  </a:lnTo>
                  <a:lnTo>
                    <a:pt x="585171" y="862726"/>
                  </a:lnTo>
                  <a:lnTo>
                    <a:pt x="597180" y="857676"/>
                  </a:lnTo>
                  <a:lnTo>
                    <a:pt x="607339" y="849096"/>
                  </a:lnTo>
                  <a:lnTo>
                    <a:pt x="733531" y="703770"/>
                  </a:lnTo>
                  <a:lnTo>
                    <a:pt x="618083" y="703770"/>
                  </a:lnTo>
                  <a:lnTo>
                    <a:pt x="618163" y="593104"/>
                  </a:lnTo>
                  <a:lnTo>
                    <a:pt x="598749" y="557016"/>
                  </a:lnTo>
                  <a:lnTo>
                    <a:pt x="583157" y="550556"/>
                  </a:lnTo>
                  <a:lnTo>
                    <a:pt x="574573" y="549719"/>
                  </a:lnTo>
                  <a:close/>
                </a:path>
                <a:path w="894714" h="864235">
                  <a:moveTo>
                    <a:pt x="891253" y="87198"/>
                  </a:moveTo>
                  <a:lnTo>
                    <a:pt x="800354" y="87198"/>
                  </a:lnTo>
                  <a:lnTo>
                    <a:pt x="807085" y="93941"/>
                  </a:lnTo>
                  <a:lnTo>
                    <a:pt x="807085" y="542950"/>
                  </a:lnTo>
                  <a:lnTo>
                    <a:pt x="800354" y="549694"/>
                  </a:lnTo>
                  <a:lnTo>
                    <a:pt x="771728" y="549719"/>
                  </a:lnTo>
                  <a:lnTo>
                    <a:pt x="762437" y="550725"/>
                  </a:lnTo>
                  <a:lnTo>
                    <a:pt x="753659" y="553653"/>
                  </a:lnTo>
                  <a:lnTo>
                    <a:pt x="745685" y="558367"/>
                  </a:lnTo>
                  <a:lnTo>
                    <a:pt x="738809" y="564730"/>
                  </a:lnTo>
                  <a:lnTo>
                    <a:pt x="618083" y="703770"/>
                  </a:lnTo>
                  <a:lnTo>
                    <a:pt x="733531" y="703770"/>
                  </a:lnTo>
                  <a:lnTo>
                    <a:pt x="791603" y="636892"/>
                  </a:lnTo>
                  <a:lnTo>
                    <a:pt x="791997" y="636892"/>
                  </a:lnTo>
                  <a:lnTo>
                    <a:pt x="831834" y="628837"/>
                  </a:lnTo>
                  <a:lnTo>
                    <a:pt x="864341" y="606906"/>
                  </a:lnTo>
                  <a:lnTo>
                    <a:pt x="886253" y="574389"/>
                  </a:lnTo>
                  <a:lnTo>
                    <a:pt x="894308" y="534581"/>
                  </a:lnTo>
                  <a:lnTo>
                    <a:pt x="894308" y="102285"/>
                  </a:lnTo>
                  <a:lnTo>
                    <a:pt x="891253" y="87198"/>
                  </a:lnTo>
                  <a:close/>
                </a:path>
                <a:path w="894714" h="864235">
                  <a:moveTo>
                    <a:pt x="791997" y="0"/>
                  </a:moveTo>
                  <a:lnTo>
                    <a:pt x="102311" y="0"/>
                  </a:lnTo>
                  <a:lnTo>
                    <a:pt x="62488" y="8047"/>
                  </a:lnTo>
                  <a:lnTo>
                    <a:pt x="29967" y="29964"/>
                  </a:lnTo>
                  <a:lnTo>
                    <a:pt x="8040" y="62470"/>
                  </a:lnTo>
                  <a:lnTo>
                    <a:pt x="0" y="102285"/>
                  </a:lnTo>
                  <a:lnTo>
                    <a:pt x="0" y="161671"/>
                  </a:lnTo>
                  <a:lnTo>
                    <a:pt x="24072" y="170255"/>
                  </a:lnTo>
                  <a:lnTo>
                    <a:pt x="46624" y="180786"/>
                  </a:lnTo>
                  <a:lnTo>
                    <a:pt x="67658" y="193090"/>
                  </a:lnTo>
                  <a:lnTo>
                    <a:pt x="87172" y="206997"/>
                  </a:lnTo>
                  <a:lnTo>
                    <a:pt x="87172" y="93941"/>
                  </a:lnTo>
                  <a:lnTo>
                    <a:pt x="93865" y="87198"/>
                  </a:lnTo>
                  <a:lnTo>
                    <a:pt x="891253" y="87198"/>
                  </a:lnTo>
                  <a:lnTo>
                    <a:pt x="886246" y="62470"/>
                  </a:lnTo>
                  <a:lnTo>
                    <a:pt x="864322" y="29964"/>
                  </a:lnTo>
                  <a:lnTo>
                    <a:pt x="831813" y="8047"/>
                  </a:lnTo>
                  <a:lnTo>
                    <a:pt x="791997" y="0"/>
                  </a:lnTo>
                  <a:close/>
                </a:path>
              </a:pathLst>
            </a:custGeom>
            <a:solidFill>
              <a:srgbClr val="6FB1E1"/>
            </a:solidFill>
            <a:ln>
              <a:solidFill>
                <a:srgbClr val="6FB1E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46791BD0-5643-441B-A015-6A7BBFD6168B}"/>
              </a:ext>
            </a:extLst>
          </p:cNvPr>
          <p:cNvGrpSpPr/>
          <p:nvPr/>
        </p:nvGrpSpPr>
        <p:grpSpPr>
          <a:xfrm>
            <a:off x="8839939" y="2210824"/>
            <a:ext cx="1432953" cy="1270215"/>
            <a:chOff x="11705911" y="2996882"/>
            <a:chExt cx="1432953" cy="1270215"/>
          </a:xfrm>
        </p:grpSpPr>
        <p:sp>
          <p:nvSpPr>
            <p:cNvPr id="12" name="object 10">
              <a:extLst>
                <a:ext uri="{FF2B5EF4-FFF2-40B4-BE49-F238E27FC236}">
                  <a16:creationId xmlns:a16="http://schemas.microsoft.com/office/drawing/2014/main" xmlns="" id="{5CD4A45E-A02F-4857-B7DA-D51A58AABD3D}"/>
                </a:ext>
              </a:extLst>
            </p:cNvPr>
            <p:cNvSpPr/>
            <p:nvPr/>
          </p:nvSpPr>
          <p:spPr>
            <a:xfrm>
              <a:off x="12186479" y="2996882"/>
              <a:ext cx="471805" cy="497840"/>
            </a:xfrm>
            <a:custGeom>
              <a:avLst/>
              <a:gdLst/>
              <a:ahLst/>
              <a:cxnLst/>
              <a:rect l="l" t="t" r="r" b="b"/>
              <a:pathLst>
                <a:path w="471805" h="497839">
                  <a:moveTo>
                    <a:pt x="329018" y="125310"/>
                  </a:moveTo>
                  <a:lnTo>
                    <a:pt x="142519" y="125310"/>
                  </a:lnTo>
                  <a:lnTo>
                    <a:pt x="134695" y="129104"/>
                  </a:lnTo>
                  <a:lnTo>
                    <a:pt x="129038" y="137139"/>
                  </a:lnTo>
                  <a:lnTo>
                    <a:pt x="126067" y="148258"/>
                  </a:lnTo>
                  <a:lnTo>
                    <a:pt x="126301" y="161302"/>
                  </a:lnTo>
                  <a:lnTo>
                    <a:pt x="149669" y="192341"/>
                  </a:lnTo>
                  <a:lnTo>
                    <a:pt x="151041" y="206616"/>
                  </a:lnTo>
                  <a:lnTo>
                    <a:pt x="152836" y="219732"/>
                  </a:lnTo>
                  <a:lnTo>
                    <a:pt x="157876" y="231984"/>
                  </a:lnTo>
                  <a:lnTo>
                    <a:pt x="165646" y="243131"/>
                  </a:lnTo>
                  <a:lnTo>
                    <a:pt x="175628" y="252933"/>
                  </a:lnTo>
                  <a:lnTo>
                    <a:pt x="175628" y="293611"/>
                  </a:lnTo>
                  <a:lnTo>
                    <a:pt x="53584" y="350985"/>
                  </a:lnTo>
                  <a:lnTo>
                    <a:pt x="36039" y="359682"/>
                  </a:lnTo>
                  <a:lnTo>
                    <a:pt x="29171" y="363829"/>
                  </a:lnTo>
                  <a:lnTo>
                    <a:pt x="21174" y="368411"/>
                  </a:lnTo>
                  <a:lnTo>
                    <a:pt x="11528" y="374415"/>
                  </a:lnTo>
                  <a:lnTo>
                    <a:pt x="3411" y="382428"/>
                  </a:lnTo>
                  <a:lnTo>
                    <a:pt x="0" y="393039"/>
                  </a:lnTo>
                  <a:lnTo>
                    <a:pt x="0" y="497573"/>
                  </a:lnTo>
                  <a:lnTo>
                    <a:pt x="471487" y="497573"/>
                  </a:lnTo>
                  <a:lnTo>
                    <a:pt x="471487" y="393039"/>
                  </a:lnTo>
                  <a:lnTo>
                    <a:pt x="442277" y="363829"/>
                  </a:lnTo>
                  <a:lnTo>
                    <a:pt x="295897" y="293611"/>
                  </a:lnTo>
                  <a:lnTo>
                    <a:pt x="295897" y="252933"/>
                  </a:lnTo>
                  <a:lnTo>
                    <a:pt x="318659" y="219732"/>
                  </a:lnTo>
                  <a:lnTo>
                    <a:pt x="321856" y="192341"/>
                  </a:lnTo>
                  <a:lnTo>
                    <a:pt x="329622" y="189810"/>
                  </a:lnTo>
                  <a:lnTo>
                    <a:pt x="345465" y="148258"/>
                  </a:lnTo>
                  <a:lnTo>
                    <a:pt x="342498" y="137139"/>
                  </a:lnTo>
                  <a:lnTo>
                    <a:pt x="336842" y="129104"/>
                  </a:lnTo>
                  <a:lnTo>
                    <a:pt x="329018" y="125310"/>
                  </a:lnTo>
                  <a:close/>
                </a:path>
                <a:path w="471805" h="497839">
                  <a:moveTo>
                    <a:pt x="235750" y="0"/>
                  </a:moveTo>
                  <a:lnTo>
                    <a:pt x="192493" y="8770"/>
                  </a:lnTo>
                  <a:lnTo>
                    <a:pt x="162560" y="30848"/>
                  </a:lnTo>
                  <a:lnTo>
                    <a:pt x="145170" y="59878"/>
                  </a:lnTo>
                  <a:lnTo>
                    <a:pt x="139547" y="89509"/>
                  </a:lnTo>
                  <a:lnTo>
                    <a:pt x="143078" y="125310"/>
                  </a:lnTo>
                  <a:lnTo>
                    <a:pt x="328409" y="125310"/>
                  </a:lnTo>
                  <a:lnTo>
                    <a:pt x="331939" y="89509"/>
                  </a:lnTo>
                  <a:lnTo>
                    <a:pt x="326316" y="59878"/>
                  </a:lnTo>
                  <a:lnTo>
                    <a:pt x="308929" y="30848"/>
                  </a:lnTo>
                  <a:lnTo>
                    <a:pt x="278999" y="8770"/>
                  </a:lnTo>
                  <a:lnTo>
                    <a:pt x="2357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xmlns="" id="{38C42FD0-8E90-47FA-BCEC-B6009B1A4BF9}"/>
                </a:ext>
              </a:extLst>
            </p:cNvPr>
            <p:cNvSpPr/>
            <p:nvPr/>
          </p:nvSpPr>
          <p:spPr>
            <a:xfrm>
              <a:off x="11705911" y="3769257"/>
              <a:ext cx="471805" cy="497840"/>
            </a:xfrm>
            <a:custGeom>
              <a:avLst/>
              <a:gdLst/>
              <a:ahLst/>
              <a:cxnLst/>
              <a:rect l="l" t="t" r="r" b="b"/>
              <a:pathLst>
                <a:path w="471804" h="497839">
                  <a:moveTo>
                    <a:pt x="328980" y="125310"/>
                  </a:moveTo>
                  <a:lnTo>
                    <a:pt x="142468" y="125310"/>
                  </a:lnTo>
                  <a:lnTo>
                    <a:pt x="134650" y="129124"/>
                  </a:lnTo>
                  <a:lnTo>
                    <a:pt x="128993" y="137166"/>
                  </a:lnTo>
                  <a:lnTo>
                    <a:pt x="126023" y="148285"/>
                  </a:lnTo>
                  <a:lnTo>
                    <a:pt x="126263" y="161328"/>
                  </a:lnTo>
                  <a:lnTo>
                    <a:pt x="149631" y="192379"/>
                  </a:lnTo>
                  <a:lnTo>
                    <a:pt x="151041" y="206628"/>
                  </a:lnTo>
                  <a:lnTo>
                    <a:pt x="152836" y="219761"/>
                  </a:lnTo>
                  <a:lnTo>
                    <a:pt x="157876" y="232009"/>
                  </a:lnTo>
                  <a:lnTo>
                    <a:pt x="165646" y="243144"/>
                  </a:lnTo>
                  <a:lnTo>
                    <a:pt x="175628" y="252933"/>
                  </a:lnTo>
                  <a:lnTo>
                    <a:pt x="175628" y="293636"/>
                  </a:lnTo>
                  <a:lnTo>
                    <a:pt x="53584" y="351004"/>
                  </a:lnTo>
                  <a:lnTo>
                    <a:pt x="36039" y="359711"/>
                  </a:lnTo>
                  <a:lnTo>
                    <a:pt x="29171" y="363880"/>
                  </a:lnTo>
                  <a:lnTo>
                    <a:pt x="21174" y="368459"/>
                  </a:lnTo>
                  <a:lnTo>
                    <a:pt x="11528" y="374454"/>
                  </a:lnTo>
                  <a:lnTo>
                    <a:pt x="3411" y="382452"/>
                  </a:lnTo>
                  <a:lnTo>
                    <a:pt x="0" y="393039"/>
                  </a:lnTo>
                  <a:lnTo>
                    <a:pt x="0" y="497624"/>
                  </a:lnTo>
                  <a:lnTo>
                    <a:pt x="471487" y="497624"/>
                  </a:lnTo>
                  <a:lnTo>
                    <a:pt x="471487" y="393039"/>
                  </a:lnTo>
                  <a:lnTo>
                    <a:pt x="442277" y="363880"/>
                  </a:lnTo>
                  <a:lnTo>
                    <a:pt x="295859" y="293636"/>
                  </a:lnTo>
                  <a:lnTo>
                    <a:pt x="295859" y="252933"/>
                  </a:lnTo>
                  <a:lnTo>
                    <a:pt x="318651" y="219761"/>
                  </a:lnTo>
                  <a:lnTo>
                    <a:pt x="321818" y="192379"/>
                  </a:lnTo>
                  <a:lnTo>
                    <a:pt x="329577" y="189841"/>
                  </a:lnTo>
                  <a:lnTo>
                    <a:pt x="345441" y="148285"/>
                  </a:lnTo>
                  <a:lnTo>
                    <a:pt x="342457" y="137166"/>
                  </a:lnTo>
                  <a:lnTo>
                    <a:pt x="336798" y="129124"/>
                  </a:lnTo>
                  <a:lnTo>
                    <a:pt x="328980" y="125310"/>
                  </a:lnTo>
                  <a:close/>
                </a:path>
                <a:path w="471804" h="497839">
                  <a:moveTo>
                    <a:pt x="235750" y="0"/>
                  </a:moveTo>
                  <a:lnTo>
                    <a:pt x="192493" y="8776"/>
                  </a:lnTo>
                  <a:lnTo>
                    <a:pt x="162560" y="30865"/>
                  </a:lnTo>
                  <a:lnTo>
                    <a:pt x="145170" y="59905"/>
                  </a:lnTo>
                  <a:lnTo>
                    <a:pt x="139547" y="89534"/>
                  </a:lnTo>
                  <a:lnTo>
                    <a:pt x="143078" y="125310"/>
                  </a:lnTo>
                  <a:lnTo>
                    <a:pt x="328409" y="125310"/>
                  </a:lnTo>
                  <a:lnTo>
                    <a:pt x="331901" y="89534"/>
                  </a:lnTo>
                  <a:lnTo>
                    <a:pt x="326277" y="59905"/>
                  </a:lnTo>
                  <a:lnTo>
                    <a:pt x="308890" y="30865"/>
                  </a:lnTo>
                  <a:lnTo>
                    <a:pt x="278971" y="8776"/>
                  </a:lnTo>
                  <a:lnTo>
                    <a:pt x="2357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xmlns="" id="{7CC31032-425C-4C44-9971-A29A7997C6EB}"/>
                </a:ext>
              </a:extLst>
            </p:cNvPr>
            <p:cNvSpPr/>
            <p:nvPr/>
          </p:nvSpPr>
          <p:spPr>
            <a:xfrm>
              <a:off x="12667059" y="3769257"/>
              <a:ext cx="471805" cy="497840"/>
            </a:xfrm>
            <a:custGeom>
              <a:avLst/>
              <a:gdLst/>
              <a:ahLst/>
              <a:cxnLst/>
              <a:rect l="l" t="t" r="r" b="b"/>
              <a:pathLst>
                <a:path w="471805" h="497839">
                  <a:moveTo>
                    <a:pt x="328968" y="125310"/>
                  </a:moveTo>
                  <a:lnTo>
                    <a:pt x="142506" y="125310"/>
                  </a:lnTo>
                  <a:lnTo>
                    <a:pt x="134661" y="129118"/>
                  </a:lnTo>
                  <a:lnTo>
                    <a:pt x="128998" y="137161"/>
                  </a:lnTo>
                  <a:lnTo>
                    <a:pt x="126038" y="148283"/>
                  </a:lnTo>
                  <a:lnTo>
                    <a:pt x="126301" y="161328"/>
                  </a:lnTo>
                  <a:lnTo>
                    <a:pt x="149618" y="192366"/>
                  </a:lnTo>
                  <a:lnTo>
                    <a:pt x="151028" y="206628"/>
                  </a:lnTo>
                  <a:lnTo>
                    <a:pt x="152816" y="219759"/>
                  </a:lnTo>
                  <a:lnTo>
                    <a:pt x="157845" y="232005"/>
                  </a:lnTo>
                  <a:lnTo>
                    <a:pt x="165612" y="243138"/>
                  </a:lnTo>
                  <a:lnTo>
                    <a:pt x="175615" y="252933"/>
                  </a:lnTo>
                  <a:lnTo>
                    <a:pt x="175615" y="293636"/>
                  </a:lnTo>
                  <a:lnTo>
                    <a:pt x="53581" y="350991"/>
                  </a:lnTo>
                  <a:lnTo>
                    <a:pt x="36033" y="359693"/>
                  </a:lnTo>
                  <a:lnTo>
                    <a:pt x="29159" y="363854"/>
                  </a:lnTo>
                  <a:lnTo>
                    <a:pt x="21163" y="368441"/>
                  </a:lnTo>
                  <a:lnTo>
                    <a:pt x="11522" y="374442"/>
                  </a:lnTo>
                  <a:lnTo>
                    <a:pt x="3409" y="382444"/>
                  </a:lnTo>
                  <a:lnTo>
                    <a:pt x="0" y="393039"/>
                  </a:lnTo>
                  <a:lnTo>
                    <a:pt x="0" y="497624"/>
                  </a:lnTo>
                  <a:lnTo>
                    <a:pt x="471474" y="497624"/>
                  </a:lnTo>
                  <a:lnTo>
                    <a:pt x="471474" y="393039"/>
                  </a:lnTo>
                  <a:lnTo>
                    <a:pt x="442264" y="363854"/>
                  </a:lnTo>
                  <a:lnTo>
                    <a:pt x="295846" y="293636"/>
                  </a:lnTo>
                  <a:lnTo>
                    <a:pt x="295846" y="252933"/>
                  </a:lnTo>
                  <a:lnTo>
                    <a:pt x="318645" y="219759"/>
                  </a:lnTo>
                  <a:lnTo>
                    <a:pt x="321805" y="192366"/>
                  </a:lnTo>
                  <a:lnTo>
                    <a:pt x="329571" y="189825"/>
                  </a:lnTo>
                  <a:lnTo>
                    <a:pt x="345429" y="148283"/>
                  </a:lnTo>
                  <a:lnTo>
                    <a:pt x="342444" y="137161"/>
                  </a:lnTo>
                  <a:lnTo>
                    <a:pt x="336785" y="129118"/>
                  </a:lnTo>
                  <a:lnTo>
                    <a:pt x="328968" y="125310"/>
                  </a:lnTo>
                  <a:close/>
                </a:path>
                <a:path w="471805" h="497839">
                  <a:moveTo>
                    <a:pt x="235737" y="0"/>
                  </a:moveTo>
                  <a:lnTo>
                    <a:pt x="192480" y="8774"/>
                  </a:lnTo>
                  <a:lnTo>
                    <a:pt x="162547" y="30860"/>
                  </a:lnTo>
                  <a:lnTo>
                    <a:pt x="145158" y="59900"/>
                  </a:lnTo>
                  <a:lnTo>
                    <a:pt x="139534" y="89534"/>
                  </a:lnTo>
                  <a:lnTo>
                    <a:pt x="143065" y="125310"/>
                  </a:lnTo>
                  <a:lnTo>
                    <a:pt x="328396" y="125310"/>
                  </a:lnTo>
                  <a:lnTo>
                    <a:pt x="331927" y="89534"/>
                  </a:lnTo>
                  <a:lnTo>
                    <a:pt x="326304" y="59900"/>
                  </a:lnTo>
                  <a:lnTo>
                    <a:pt x="308916" y="30860"/>
                  </a:lnTo>
                  <a:lnTo>
                    <a:pt x="278986" y="8774"/>
                  </a:lnTo>
                  <a:lnTo>
                    <a:pt x="2357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xmlns="" id="{2E68F215-3C7D-4EDE-A4CC-ED132F30741B}"/>
                </a:ext>
              </a:extLst>
            </p:cNvPr>
            <p:cNvSpPr/>
            <p:nvPr/>
          </p:nvSpPr>
          <p:spPr>
            <a:xfrm>
              <a:off x="12148563" y="3544023"/>
              <a:ext cx="548005" cy="470534"/>
            </a:xfrm>
            <a:custGeom>
              <a:avLst/>
              <a:gdLst/>
              <a:ahLst/>
              <a:cxnLst/>
              <a:rect l="l" t="t" r="r" b="b"/>
              <a:pathLst>
                <a:path w="548005" h="470535">
                  <a:moveTo>
                    <a:pt x="273704" y="0"/>
                  </a:moveTo>
                  <a:lnTo>
                    <a:pt x="254937" y="3795"/>
                  </a:lnTo>
                  <a:lnTo>
                    <a:pt x="239604" y="14141"/>
                  </a:lnTo>
                  <a:lnTo>
                    <a:pt x="229262" y="29478"/>
                  </a:lnTo>
                  <a:lnTo>
                    <a:pt x="225469" y="48247"/>
                  </a:lnTo>
                  <a:lnTo>
                    <a:pt x="225469" y="264337"/>
                  </a:lnTo>
                  <a:lnTo>
                    <a:pt x="23831" y="380276"/>
                  </a:lnTo>
                  <a:lnTo>
                    <a:pt x="9448" y="392920"/>
                  </a:lnTo>
                  <a:lnTo>
                    <a:pt x="1314" y="409521"/>
                  </a:lnTo>
                  <a:lnTo>
                    <a:pt x="0" y="427964"/>
                  </a:lnTo>
                  <a:lnTo>
                    <a:pt x="6076" y="446138"/>
                  </a:lnTo>
                  <a:lnTo>
                    <a:pt x="18725" y="460521"/>
                  </a:lnTo>
                  <a:lnTo>
                    <a:pt x="35331" y="468655"/>
                  </a:lnTo>
                  <a:lnTo>
                    <a:pt x="53775" y="469969"/>
                  </a:lnTo>
                  <a:lnTo>
                    <a:pt x="71939" y="463892"/>
                  </a:lnTo>
                  <a:lnTo>
                    <a:pt x="273704" y="347916"/>
                  </a:lnTo>
                  <a:lnTo>
                    <a:pt x="467337" y="347916"/>
                  </a:lnTo>
                  <a:lnTo>
                    <a:pt x="321951" y="264337"/>
                  </a:lnTo>
                  <a:lnTo>
                    <a:pt x="321951" y="48247"/>
                  </a:lnTo>
                  <a:lnTo>
                    <a:pt x="318163" y="29478"/>
                  </a:lnTo>
                  <a:lnTo>
                    <a:pt x="307828" y="14141"/>
                  </a:lnTo>
                  <a:lnTo>
                    <a:pt x="292494" y="3795"/>
                  </a:lnTo>
                  <a:lnTo>
                    <a:pt x="273704" y="0"/>
                  </a:lnTo>
                  <a:close/>
                </a:path>
                <a:path w="548005" h="470535">
                  <a:moveTo>
                    <a:pt x="467337" y="347916"/>
                  </a:moveTo>
                  <a:lnTo>
                    <a:pt x="273704" y="347916"/>
                  </a:lnTo>
                  <a:lnTo>
                    <a:pt x="475532" y="463892"/>
                  </a:lnTo>
                  <a:lnTo>
                    <a:pt x="493688" y="469969"/>
                  </a:lnTo>
                  <a:lnTo>
                    <a:pt x="512129" y="468655"/>
                  </a:lnTo>
                  <a:lnTo>
                    <a:pt x="528733" y="460521"/>
                  </a:lnTo>
                  <a:lnTo>
                    <a:pt x="541381" y="446138"/>
                  </a:lnTo>
                  <a:lnTo>
                    <a:pt x="547464" y="427964"/>
                  </a:lnTo>
                  <a:lnTo>
                    <a:pt x="546149" y="409521"/>
                  </a:lnTo>
                  <a:lnTo>
                    <a:pt x="538011" y="392920"/>
                  </a:lnTo>
                  <a:lnTo>
                    <a:pt x="523627" y="380276"/>
                  </a:lnTo>
                  <a:lnTo>
                    <a:pt x="467337" y="347916"/>
                  </a:lnTo>
                  <a:close/>
                </a:path>
              </a:pathLst>
            </a:custGeom>
            <a:solidFill>
              <a:srgbClr val="6FB1E1"/>
            </a:solidFill>
            <a:ln>
              <a:solidFill>
                <a:srgbClr val="6FB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4706190-4772-4D31-B685-055D62ECE279}"/>
              </a:ext>
            </a:extLst>
          </p:cNvPr>
          <p:cNvSpPr txBox="1"/>
          <p:nvPr/>
        </p:nvSpPr>
        <p:spPr>
          <a:xfrm>
            <a:off x="1037140" y="3657302"/>
            <a:ext cx="2755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Our Mission</a:t>
            </a:r>
            <a:endParaRPr kumimoji="0" lang="ko-KR" altLang="en-US" sz="1600" b="0" i="0" u="none" strike="noStrike" kern="1200" cap="none" spc="-200" normalizeH="0" baseline="0" noProof="0" dirty="0">
              <a:ln>
                <a:noFill/>
              </a:ln>
              <a:solidFill>
                <a:srgbClr val="F69758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4BA6237-6B7D-4308-922F-7E6D7E3CD017}"/>
              </a:ext>
            </a:extLst>
          </p:cNvPr>
          <p:cNvSpPr txBox="1"/>
          <p:nvPr/>
        </p:nvSpPr>
        <p:spPr>
          <a:xfrm>
            <a:off x="4718070" y="3653071"/>
            <a:ext cx="2755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Our </a:t>
            </a:r>
            <a:r>
              <a:rPr lang="en-US" altLang="ko-KR" sz="20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Vision</a:t>
            </a:r>
            <a:endParaRPr kumimoji="0" lang="ko-KR" altLang="en-US" sz="1600" b="0" i="0" u="none" strike="noStrike" kern="1200" cap="none" spc="-200" normalizeH="0" baseline="0" noProof="0" dirty="0">
              <a:ln>
                <a:noFill/>
              </a:ln>
              <a:solidFill>
                <a:srgbClr val="F69758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6CABDBA-4FAE-4690-AF41-0782F8FC75A1}"/>
              </a:ext>
            </a:extLst>
          </p:cNvPr>
          <p:cNvSpPr txBox="1"/>
          <p:nvPr/>
        </p:nvSpPr>
        <p:spPr>
          <a:xfrm>
            <a:off x="8178479" y="3656725"/>
            <a:ext cx="2755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Our </a:t>
            </a:r>
            <a:r>
              <a:rPr lang="en-US" altLang="ko-KR" sz="20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Philosophy</a:t>
            </a:r>
            <a:endParaRPr kumimoji="0" lang="ko-KR" altLang="en-US" sz="1600" b="0" i="0" u="none" strike="noStrike" kern="1200" cap="none" spc="-200" normalizeH="0" baseline="0" noProof="0" dirty="0">
              <a:ln>
                <a:noFill/>
              </a:ln>
              <a:solidFill>
                <a:srgbClr val="F69758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BD13278-91F9-4564-83B3-53941F9933DA}"/>
              </a:ext>
            </a:extLst>
          </p:cNvPr>
          <p:cNvSpPr txBox="1"/>
          <p:nvPr/>
        </p:nvSpPr>
        <p:spPr>
          <a:xfrm>
            <a:off x="844072" y="4200116"/>
            <a:ext cx="3141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From A to B “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창작에서 행복까지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”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---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서비스로 문화를 </a:t>
            </a:r>
            <a:endParaRPr lang="en-US" altLang="ko-KR" b="1" spc="-2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(1.</a:t>
            </a: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만들고 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2.</a:t>
            </a: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키우고 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3.</a:t>
            </a: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이끈다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)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---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우리의 고민이 단발성이 되지 않도록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함께 성장할 수 있는 가치를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만들고자 노력합니다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AF5517C-C6DC-430D-B72E-C057F21EAE71}"/>
              </a:ext>
            </a:extLst>
          </p:cNvPr>
          <p:cNvSpPr txBox="1"/>
          <p:nvPr/>
        </p:nvSpPr>
        <p:spPr>
          <a:xfrm>
            <a:off x="4304481" y="4200116"/>
            <a:ext cx="358303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PASSION for FASHION  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CREATIVITY for BRANDS 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AUTHENTICITY for DESIGN  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ADVENTURE for GLOBALIZATION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---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새로운 가능성에 투자하며 </a:t>
            </a:r>
            <a:endParaRPr lang="en-US" altLang="ko-KR" b="1" spc="-2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새로운 도전이 자연스러운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환경을 </a:t>
            </a:r>
            <a:endParaRPr lang="en-US" altLang="ko-KR" b="1" spc="-2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만들고자 합니다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A68A3BF-441A-40EC-B9F7-17C0EA096C35}"/>
              </a:ext>
            </a:extLst>
          </p:cNvPr>
          <p:cNvSpPr txBox="1"/>
          <p:nvPr/>
        </p:nvSpPr>
        <p:spPr>
          <a:xfrm>
            <a:off x="7919195" y="4203770"/>
            <a:ext cx="327442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남다른 상상력과 차별화된 기획으로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항상 최고의 가치를 추구합니다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---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사람과 문화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디자인에 대한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깊은 이해도를 바탕으로 한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실질적 솔루션을 제공합니다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---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새로움을 만들어 내고자 하는 </a:t>
            </a:r>
            <a:endParaRPr lang="en-US" altLang="ko-KR" b="1" spc="-2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열망과 의지가 출중한 </a:t>
            </a:r>
            <a:endParaRPr lang="en-US" altLang="ko-KR" b="1" spc="-2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 디렉터가 함께 합니다</a:t>
            </a:r>
            <a:r>
              <a:rPr lang="en-US" altLang="ko-KR" b="1" spc="-2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9CEF0557-9C03-4969-9206-48708B2DB181}"/>
              </a:ext>
            </a:extLst>
          </p:cNvPr>
          <p:cNvGrpSpPr/>
          <p:nvPr/>
        </p:nvGrpSpPr>
        <p:grpSpPr>
          <a:xfrm>
            <a:off x="5470523" y="2582804"/>
            <a:ext cx="1270000" cy="847090"/>
            <a:chOff x="5470523" y="3368862"/>
            <a:chExt cx="1270000" cy="847090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xmlns="" id="{DF44EC7D-CB86-40F9-B2E7-C8897047C472}"/>
                </a:ext>
              </a:extLst>
            </p:cNvPr>
            <p:cNvSpPr/>
            <p:nvPr/>
          </p:nvSpPr>
          <p:spPr>
            <a:xfrm>
              <a:off x="5999681" y="3686413"/>
              <a:ext cx="212090" cy="212090"/>
            </a:xfrm>
            <a:custGeom>
              <a:avLst/>
              <a:gdLst/>
              <a:ahLst/>
              <a:cxnLst/>
              <a:rect l="l" t="t" r="r" b="b"/>
              <a:pathLst>
                <a:path w="212090" h="212089">
                  <a:moveTo>
                    <a:pt x="105841" y="0"/>
                  </a:moveTo>
                  <a:lnTo>
                    <a:pt x="64668" y="8320"/>
                  </a:lnTo>
                  <a:lnTo>
                    <a:pt x="31022" y="31003"/>
                  </a:lnTo>
                  <a:lnTo>
                    <a:pt x="8326" y="64636"/>
                  </a:lnTo>
                  <a:lnTo>
                    <a:pt x="0" y="105803"/>
                  </a:lnTo>
                  <a:lnTo>
                    <a:pt x="8326" y="146998"/>
                  </a:lnTo>
                  <a:lnTo>
                    <a:pt x="31022" y="180641"/>
                  </a:lnTo>
                  <a:lnTo>
                    <a:pt x="64668" y="203326"/>
                  </a:lnTo>
                  <a:lnTo>
                    <a:pt x="105841" y="211645"/>
                  </a:lnTo>
                  <a:lnTo>
                    <a:pt x="147008" y="203326"/>
                  </a:lnTo>
                  <a:lnTo>
                    <a:pt x="180641" y="180641"/>
                  </a:lnTo>
                  <a:lnTo>
                    <a:pt x="203325" y="146998"/>
                  </a:lnTo>
                  <a:lnTo>
                    <a:pt x="211645" y="105803"/>
                  </a:lnTo>
                  <a:lnTo>
                    <a:pt x="203325" y="64636"/>
                  </a:lnTo>
                  <a:lnTo>
                    <a:pt x="180641" y="31003"/>
                  </a:lnTo>
                  <a:lnTo>
                    <a:pt x="147008" y="8320"/>
                  </a:lnTo>
                  <a:lnTo>
                    <a:pt x="105841" y="0"/>
                  </a:lnTo>
                  <a:close/>
                </a:path>
              </a:pathLst>
            </a:custGeom>
            <a:solidFill>
              <a:srgbClr val="6FB1E1"/>
            </a:solidFill>
            <a:ln>
              <a:solidFill>
                <a:srgbClr val="6FB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xmlns="" id="{FB8DFE41-CA11-4DB6-9AC2-390D93C362DB}"/>
                </a:ext>
              </a:extLst>
            </p:cNvPr>
            <p:cNvSpPr/>
            <p:nvPr/>
          </p:nvSpPr>
          <p:spPr>
            <a:xfrm>
              <a:off x="5470523" y="3368862"/>
              <a:ext cx="1270000" cy="847090"/>
            </a:xfrm>
            <a:custGeom>
              <a:avLst/>
              <a:gdLst/>
              <a:ahLst/>
              <a:cxnLst/>
              <a:rect l="l" t="t" r="r" b="b"/>
              <a:pathLst>
                <a:path w="1270000" h="847089">
                  <a:moveTo>
                    <a:pt x="635000" y="0"/>
                  </a:moveTo>
                  <a:lnTo>
                    <a:pt x="387835" y="66149"/>
                  </a:lnTo>
                  <a:lnTo>
                    <a:pt x="185993" y="211677"/>
                  </a:lnTo>
                  <a:lnTo>
                    <a:pt x="49903" y="357205"/>
                  </a:lnTo>
                  <a:lnTo>
                    <a:pt x="0" y="423354"/>
                  </a:lnTo>
                  <a:lnTo>
                    <a:pt x="169849" y="668128"/>
                  </a:lnTo>
                  <a:lnTo>
                    <a:pt x="292611" y="793823"/>
                  </a:lnTo>
                  <a:lnTo>
                    <a:pt x="427817" y="840131"/>
                  </a:lnTo>
                  <a:lnTo>
                    <a:pt x="635000" y="846747"/>
                  </a:lnTo>
                  <a:lnTo>
                    <a:pt x="882174" y="780592"/>
                  </a:lnTo>
                  <a:lnTo>
                    <a:pt x="1010571" y="688009"/>
                  </a:lnTo>
                  <a:lnTo>
                    <a:pt x="635000" y="688009"/>
                  </a:lnTo>
                  <a:lnTo>
                    <a:pt x="587449" y="683744"/>
                  </a:lnTo>
                  <a:lnTo>
                    <a:pt x="542689" y="671446"/>
                  </a:lnTo>
                  <a:lnTo>
                    <a:pt x="501467" y="651865"/>
                  </a:lnTo>
                  <a:lnTo>
                    <a:pt x="464533" y="625749"/>
                  </a:lnTo>
                  <a:lnTo>
                    <a:pt x="432635" y="593847"/>
                  </a:lnTo>
                  <a:lnTo>
                    <a:pt x="406523" y="556908"/>
                  </a:lnTo>
                  <a:lnTo>
                    <a:pt x="386944" y="515680"/>
                  </a:lnTo>
                  <a:lnTo>
                    <a:pt x="374647" y="470913"/>
                  </a:lnTo>
                  <a:lnTo>
                    <a:pt x="370382" y="423354"/>
                  </a:lnTo>
                  <a:lnTo>
                    <a:pt x="374647" y="375797"/>
                  </a:lnTo>
                  <a:lnTo>
                    <a:pt x="386944" y="331041"/>
                  </a:lnTo>
                  <a:lnTo>
                    <a:pt x="406523" y="289831"/>
                  </a:lnTo>
                  <a:lnTo>
                    <a:pt x="432635" y="252914"/>
                  </a:lnTo>
                  <a:lnTo>
                    <a:pt x="464533" y="221037"/>
                  </a:lnTo>
                  <a:lnTo>
                    <a:pt x="501467" y="194944"/>
                  </a:lnTo>
                  <a:lnTo>
                    <a:pt x="542689" y="175383"/>
                  </a:lnTo>
                  <a:lnTo>
                    <a:pt x="587449" y="163099"/>
                  </a:lnTo>
                  <a:lnTo>
                    <a:pt x="635000" y="158838"/>
                  </a:lnTo>
                  <a:lnTo>
                    <a:pt x="1080861" y="158838"/>
                  </a:lnTo>
                  <a:lnTo>
                    <a:pt x="977407" y="52919"/>
                  </a:lnTo>
                  <a:lnTo>
                    <a:pt x="842196" y="6614"/>
                  </a:lnTo>
                  <a:lnTo>
                    <a:pt x="635000" y="0"/>
                  </a:lnTo>
                  <a:close/>
                </a:path>
                <a:path w="1270000" h="847089">
                  <a:moveTo>
                    <a:pt x="1080861" y="158838"/>
                  </a:moveTo>
                  <a:lnTo>
                    <a:pt x="635000" y="158838"/>
                  </a:lnTo>
                  <a:lnTo>
                    <a:pt x="682560" y="163099"/>
                  </a:lnTo>
                  <a:lnTo>
                    <a:pt x="727326" y="175383"/>
                  </a:lnTo>
                  <a:lnTo>
                    <a:pt x="768549" y="194944"/>
                  </a:lnTo>
                  <a:lnTo>
                    <a:pt x="805482" y="221037"/>
                  </a:lnTo>
                  <a:lnTo>
                    <a:pt x="837376" y="252914"/>
                  </a:lnTo>
                  <a:lnTo>
                    <a:pt x="863485" y="289831"/>
                  </a:lnTo>
                  <a:lnTo>
                    <a:pt x="883060" y="331041"/>
                  </a:lnTo>
                  <a:lnTo>
                    <a:pt x="895353" y="375797"/>
                  </a:lnTo>
                  <a:lnTo>
                    <a:pt x="899617" y="423354"/>
                  </a:lnTo>
                  <a:lnTo>
                    <a:pt x="895353" y="470913"/>
                  </a:lnTo>
                  <a:lnTo>
                    <a:pt x="883060" y="515680"/>
                  </a:lnTo>
                  <a:lnTo>
                    <a:pt x="863485" y="556908"/>
                  </a:lnTo>
                  <a:lnTo>
                    <a:pt x="837376" y="593847"/>
                  </a:lnTo>
                  <a:lnTo>
                    <a:pt x="805482" y="625749"/>
                  </a:lnTo>
                  <a:lnTo>
                    <a:pt x="768549" y="651865"/>
                  </a:lnTo>
                  <a:lnTo>
                    <a:pt x="727326" y="671446"/>
                  </a:lnTo>
                  <a:lnTo>
                    <a:pt x="682560" y="683744"/>
                  </a:lnTo>
                  <a:lnTo>
                    <a:pt x="635000" y="688009"/>
                  </a:lnTo>
                  <a:lnTo>
                    <a:pt x="1010571" y="688009"/>
                  </a:lnTo>
                  <a:lnTo>
                    <a:pt x="1084016" y="635050"/>
                  </a:lnTo>
                  <a:lnTo>
                    <a:pt x="1220099" y="489509"/>
                  </a:lnTo>
                  <a:lnTo>
                    <a:pt x="1270000" y="423354"/>
                  </a:lnTo>
                  <a:lnTo>
                    <a:pt x="1100165" y="178602"/>
                  </a:lnTo>
                  <a:lnTo>
                    <a:pt x="1080861" y="158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">
            <a:extLst>
              <a:ext uri="{FF2B5EF4-FFF2-40B4-BE49-F238E27FC236}">
                <a16:creationId xmlns:a16="http://schemas.microsoft.com/office/drawing/2014/main" xmlns="" id="{0602B874-1B71-4985-AEEF-7E4B042A1A18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sz="14200" b="1" spc="-3635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3</a:t>
            </a:r>
            <a:endParaRPr sz="14200" b="1" spc="-3635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9" name="object 24">
            <a:extLst>
              <a:ext uri="{FF2B5EF4-FFF2-40B4-BE49-F238E27FC236}">
                <a16:creationId xmlns:a16="http://schemas.microsoft.com/office/drawing/2014/main" xmlns="" id="{4A23674A-C782-45E6-942F-8A690E83F8BD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403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ashion Director - Fashion Career Profile | Fashion Schools">
            <a:extLst>
              <a:ext uri="{FF2B5EF4-FFF2-40B4-BE49-F238E27FC236}">
                <a16:creationId xmlns:a16="http://schemas.microsoft.com/office/drawing/2014/main" xmlns="" id="{63EEEB11-5980-4AFB-A3EA-A49A08D34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6" r="23776"/>
          <a:stretch/>
        </p:blipFill>
        <p:spPr bwMode="auto">
          <a:xfrm>
            <a:off x="371653" y="2720846"/>
            <a:ext cx="2739317" cy="18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ndemic Thinking: How To Keep Your Head In The (Long) Game - Young  Upstarts | Young Upstarts">
            <a:extLst>
              <a:ext uri="{FF2B5EF4-FFF2-40B4-BE49-F238E27FC236}">
                <a16:creationId xmlns:a16="http://schemas.microsoft.com/office/drawing/2014/main" xmlns="" id="{8A204BEE-5FB5-4474-A824-4747AC240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2" r="31564" b="10689"/>
          <a:stretch/>
        </p:blipFill>
        <p:spPr bwMode="auto">
          <a:xfrm>
            <a:off x="3318872" y="2720846"/>
            <a:ext cx="2661793" cy="18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You Should Hire a Web Design Professional - Website Design Townsville |  Best Web Designer in Townsville &amp; Cairns">
            <a:extLst>
              <a:ext uri="{FF2B5EF4-FFF2-40B4-BE49-F238E27FC236}">
                <a16:creationId xmlns:a16="http://schemas.microsoft.com/office/drawing/2014/main" xmlns="" id="{7ABC9291-61B8-43C3-99CD-E4DF097BC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67" y="2720846"/>
            <a:ext cx="2700833" cy="18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 Common Qualities of the Best Customer Support Teams">
            <a:extLst>
              <a:ext uri="{FF2B5EF4-FFF2-40B4-BE49-F238E27FC236}">
                <a16:creationId xmlns:a16="http://schemas.microsoft.com/office/drawing/2014/main" xmlns="" id="{CE68A6CC-823E-4139-BA7F-3E7C4CBF5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970" y="2720846"/>
            <a:ext cx="2700000" cy="18005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xmlns="" id="{7FF6C18B-F12E-4345-95AF-D90CBD58AC26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sz="14200" b="1" spc="-3635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4</a:t>
            </a:r>
            <a:endParaRPr sz="14200" b="1" spc="-3635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D244924D-186B-4F3F-AB3D-3D17A9DA0BCB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xmlns="" id="{7B0EAAFA-1DD2-443D-B272-3C32FA2AE1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9801" y="703404"/>
            <a:ext cx="10361780" cy="1354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디자이너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, 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창작자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와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함께 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할 수 있는 </a:t>
            </a: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/>
            </a:r>
            <a:b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r>
              <a:rPr lang="en-US" altLang="ko-KR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만의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새로운 서비스 조직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이</a:t>
            </a:r>
            <a:r>
              <a:rPr lang="ko-KR" altLang="en-US" sz="32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 준비</a:t>
            </a:r>
            <a:r>
              <a:rPr lang="ko-KR" altLang="en-US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되어 있습니다</a:t>
            </a:r>
            <a: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  <a:t>.</a:t>
            </a:r>
            <a:br>
              <a:rPr lang="en-US" altLang="ko-KR" sz="32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ea typeface="+mn-ea"/>
                <a:cs typeface="Arial"/>
              </a:rPr>
            </a:br>
            <a:endParaRPr sz="2400" spc="25" dirty="0">
              <a:solidFill>
                <a:srgbClr val="F69758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AAFEF04-897B-4609-A8F8-4CFB3B8D8968}"/>
              </a:ext>
            </a:extLst>
          </p:cNvPr>
          <p:cNvSpPr txBox="1"/>
          <p:nvPr/>
        </p:nvSpPr>
        <p:spPr>
          <a:xfrm>
            <a:off x="371653" y="5165741"/>
            <a:ext cx="27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Creative Director</a:t>
            </a:r>
            <a:endParaRPr lang="ko-KR" altLang="en-US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2E29BAD-6489-4A0E-A4AD-1B5E7EB540E3}"/>
              </a:ext>
            </a:extLst>
          </p:cNvPr>
          <p:cNvSpPr txBox="1"/>
          <p:nvPr/>
        </p:nvSpPr>
        <p:spPr>
          <a:xfrm>
            <a:off x="3100783" y="5162855"/>
            <a:ext cx="3097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PRODUCT PLANNING MD / AMD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ONLINE PART MD / AMD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OFFLINE PART MD / AMD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808A4A4-37C3-49B9-A515-3F8D558E5185}"/>
              </a:ext>
            </a:extLst>
          </p:cNvPr>
          <p:cNvSpPr txBox="1"/>
          <p:nvPr/>
        </p:nvSpPr>
        <p:spPr>
          <a:xfrm>
            <a:off x="6182711" y="5168453"/>
            <a:ext cx="2699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WEB DESIGNER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WEB UX/UI/PUBLISHING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PERFORMANCE MARKETER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AEBC6C0-7EE9-4F47-9D5D-8471E16DFB4A}"/>
              </a:ext>
            </a:extLst>
          </p:cNvPr>
          <p:cNvSpPr txBox="1"/>
          <p:nvPr/>
        </p:nvSpPr>
        <p:spPr>
          <a:xfrm>
            <a:off x="9099971" y="5124316"/>
            <a:ext cx="2699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CUSTOMER CARE TEAM</a:t>
            </a:r>
          </a:p>
          <a:p>
            <a:pPr marL="12700" marR="508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LOGISTICS</a:t>
            </a:r>
          </a:p>
        </p:txBody>
      </p:sp>
      <p:sp>
        <p:nvSpPr>
          <p:cNvPr id="40" name="object 2">
            <a:extLst>
              <a:ext uri="{FF2B5EF4-FFF2-40B4-BE49-F238E27FC236}">
                <a16:creationId xmlns:a16="http://schemas.microsoft.com/office/drawing/2014/main" xmlns="" id="{06EA2DC2-B7AD-4621-ABEC-5B887F917FA0}"/>
              </a:ext>
            </a:extLst>
          </p:cNvPr>
          <p:cNvSpPr/>
          <p:nvPr/>
        </p:nvSpPr>
        <p:spPr>
          <a:xfrm>
            <a:off x="391311" y="2270846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xmlns="" id="{59D2FE0A-8CAB-457F-8306-E4AD16A30CAA}"/>
              </a:ext>
            </a:extLst>
          </p:cNvPr>
          <p:cNvSpPr/>
          <p:nvPr/>
        </p:nvSpPr>
        <p:spPr>
          <a:xfrm>
            <a:off x="3303434" y="2285078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xmlns="" id="{FF63FB29-219E-4D03-823D-A34853F6CE5E}"/>
              </a:ext>
            </a:extLst>
          </p:cNvPr>
          <p:cNvSpPr/>
          <p:nvPr/>
        </p:nvSpPr>
        <p:spPr>
          <a:xfrm>
            <a:off x="6188207" y="2277337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xmlns="" id="{17D19162-6F8C-45F9-BC36-C21C3A6E0623}"/>
              </a:ext>
            </a:extLst>
          </p:cNvPr>
          <p:cNvSpPr/>
          <p:nvPr/>
        </p:nvSpPr>
        <p:spPr>
          <a:xfrm>
            <a:off x="9100330" y="2275527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917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object 3">
            <a:extLst>
              <a:ext uri="{FF2B5EF4-FFF2-40B4-BE49-F238E27FC236}">
                <a16:creationId xmlns:a16="http://schemas.microsoft.com/office/drawing/2014/main" xmlns="" id="{263671EF-0A19-41DB-98F9-F06711F82F80}"/>
              </a:ext>
            </a:extLst>
          </p:cNvPr>
          <p:cNvSpPr/>
          <p:nvPr/>
        </p:nvSpPr>
        <p:spPr>
          <a:xfrm>
            <a:off x="4716763" y="997974"/>
            <a:ext cx="1135316" cy="2154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">
            <a:extLst>
              <a:ext uri="{FF2B5EF4-FFF2-40B4-BE49-F238E27FC236}">
                <a16:creationId xmlns:a16="http://schemas.microsoft.com/office/drawing/2014/main" xmlns="" id="{6BE4C9FC-0D24-4460-9469-475B8978C00A}"/>
              </a:ext>
            </a:extLst>
          </p:cNvPr>
          <p:cNvSpPr/>
          <p:nvPr/>
        </p:nvSpPr>
        <p:spPr>
          <a:xfrm>
            <a:off x="4304152" y="997986"/>
            <a:ext cx="1135303" cy="2154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5">
            <a:extLst>
              <a:ext uri="{FF2B5EF4-FFF2-40B4-BE49-F238E27FC236}">
                <a16:creationId xmlns:a16="http://schemas.microsoft.com/office/drawing/2014/main" xmlns="" id="{B57F4871-3421-4133-9441-D8A972645FEC}"/>
              </a:ext>
            </a:extLst>
          </p:cNvPr>
          <p:cNvSpPr/>
          <p:nvPr/>
        </p:nvSpPr>
        <p:spPr>
          <a:xfrm>
            <a:off x="3891529" y="997974"/>
            <a:ext cx="1135316" cy="2154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6">
            <a:extLst>
              <a:ext uri="{FF2B5EF4-FFF2-40B4-BE49-F238E27FC236}">
                <a16:creationId xmlns:a16="http://schemas.microsoft.com/office/drawing/2014/main" xmlns="" id="{B6B5930A-C412-4B8E-B869-F5E7F0C5D46A}"/>
              </a:ext>
            </a:extLst>
          </p:cNvPr>
          <p:cNvSpPr/>
          <p:nvPr/>
        </p:nvSpPr>
        <p:spPr>
          <a:xfrm>
            <a:off x="6367229" y="997974"/>
            <a:ext cx="1135316" cy="2154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7">
            <a:extLst>
              <a:ext uri="{FF2B5EF4-FFF2-40B4-BE49-F238E27FC236}">
                <a16:creationId xmlns:a16="http://schemas.microsoft.com/office/drawing/2014/main" xmlns="" id="{B6E084ED-D75F-42E0-AF56-DA390B337E48}"/>
              </a:ext>
            </a:extLst>
          </p:cNvPr>
          <p:cNvSpPr/>
          <p:nvPr/>
        </p:nvSpPr>
        <p:spPr>
          <a:xfrm>
            <a:off x="5954619" y="997974"/>
            <a:ext cx="1135291" cy="21542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8">
            <a:extLst>
              <a:ext uri="{FF2B5EF4-FFF2-40B4-BE49-F238E27FC236}">
                <a16:creationId xmlns:a16="http://schemas.microsoft.com/office/drawing/2014/main" xmlns="" id="{8BE3DD73-6437-457D-9728-F40B56DD901D}"/>
              </a:ext>
            </a:extLst>
          </p:cNvPr>
          <p:cNvSpPr/>
          <p:nvPr/>
        </p:nvSpPr>
        <p:spPr>
          <a:xfrm>
            <a:off x="5541996" y="997974"/>
            <a:ext cx="1135303" cy="2154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9">
            <a:extLst>
              <a:ext uri="{FF2B5EF4-FFF2-40B4-BE49-F238E27FC236}">
                <a16:creationId xmlns:a16="http://schemas.microsoft.com/office/drawing/2014/main" xmlns="" id="{23396C3C-D9CC-4DED-816B-4C5E73A269C0}"/>
              </a:ext>
            </a:extLst>
          </p:cNvPr>
          <p:cNvSpPr/>
          <p:nvPr/>
        </p:nvSpPr>
        <p:spPr>
          <a:xfrm>
            <a:off x="5129373" y="997992"/>
            <a:ext cx="1135316" cy="21542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10">
            <a:extLst>
              <a:ext uri="{FF2B5EF4-FFF2-40B4-BE49-F238E27FC236}">
                <a16:creationId xmlns:a16="http://schemas.microsoft.com/office/drawing/2014/main" xmlns="" id="{D596CF92-24C3-4B6C-91ED-DCD46552F49A}"/>
              </a:ext>
            </a:extLst>
          </p:cNvPr>
          <p:cNvSpPr/>
          <p:nvPr/>
        </p:nvSpPr>
        <p:spPr>
          <a:xfrm>
            <a:off x="7192475" y="997986"/>
            <a:ext cx="1135291" cy="21542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11">
            <a:extLst>
              <a:ext uri="{FF2B5EF4-FFF2-40B4-BE49-F238E27FC236}">
                <a16:creationId xmlns:a16="http://schemas.microsoft.com/office/drawing/2014/main" xmlns="" id="{1400015C-15CD-46DC-A99B-57BB90418329}"/>
              </a:ext>
            </a:extLst>
          </p:cNvPr>
          <p:cNvSpPr/>
          <p:nvPr/>
        </p:nvSpPr>
        <p:spPr>
          <a:xfrm>
            <a:off x="6779852" y="997974"/>
            <a:ext cx="1135303" cy="21542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81">
            <a:extLst>
              <a:ext uri="{FF2B5EF4-FFF2-40B4-BE49-F238E27FC236}">
                <a16:creationId xmlns:a16="http://schemas.microsoft.com/office/drawing/2014/main" xmlns="" id="{DEC4B515-BA93-4EE5-88C2-55C3D3123319}"/>
              </a:ext>
            </a:extLst>
          </p:cNvPr>
          <p:cNvSpPr txBox="1"/>
          <p:nvPr/>
        </p:nvSpPr>
        <p:spPr>
          <a:xfrm>
            <a:off x="4980235" y="985765"/>
            <a:ext cx="1633855" cy="218521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14200" b="1" spc="-3635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2</a:t>
            </a:r>
            <a:endParaRPr sz="142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96" name="object 286">
            <a:extLst>
              <a:ext uri="{FF2B5EF4-FFF2-40B4-BE49-F238E27FC236}">
                <a16:creationId xmlns:a16="http://schemas.microsoft.com/office/drawing/2014/main" xmlns="" id="{ADAED909-CC4C-4C73-AB18-6477D05D9670}"/>
              </a:ext>
            </a:extLst>
          </p:cNvPr>
          <p:cNvSpPr txBox="1"/>
          <p:nvPr/>
        </p:nvSpPr>
        <p:spPr>
          <a:xfrm>
            <a:off x="3382683" y="4467408"/>
            <a:ext cx="5456532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/>
            <a:r>
              <a:rPr lang="en-US" sz="54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OVER</a:t>
            </a:r>
            <a:r>
              <a:rPr lang="en-US" sz="54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VIEW</a:t>
            </a:r>
            <a:endParaRPr sz="5400" b="1" spc="-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</a:gradFill>
              <a:latin typeface="Century Gothic" panose="020B0502020202020204" pitchFamily="34" charset="0"/>
              <a:cs typeface="Arial"/>
            </a:endParaRPr>
          </a:p>
        </p:txBody>
      </p:sp>
      <p:grpSp>
        <p:nvGrpSpPr>
          <p:cNvPr id="572" name="그룹 571">
            <a:extLst>
              <a:ext uri="{FF2B5EF4-FFF2-40B4-BE49-F238E27FC236}">
                <a16:creationId xmlns:a16="http://schemas.microsoft.com/office/drawing/2014/main" xmlns="" id="{D4539A8A-254D-476B-842A-FFE93E2DE866}"/>
              </a:ext>
            </a:extLst>
          </p:cNvPr>
          <p:cNvGrpSpPr/>
          <p:nvPr/>
        </p:nvGrpSpPr>
        <p:grpSpPr>
          <a:xfrm>
            <a:off x="82550" y="3662586"/>
            <a:ext cx="12029901" cy="3056614"/>
            <a:chOff x="82550" y="3662586"/>
            <a:chExt cx="12029901" cy="3056614"/>
          </a:xfrm>
        </p:grpSpPr>
        <p:sp>
          <p:nvSpPr>
            <p:cNvPr id="305" name="object 12">
              <a:extLst>
                <a:ext uri="{FF2B5EF4-FFF2-40B4-BE49-F238E27FC236}">
                  <a16:creationId xmlns:a16="http://schemas.microsoft.com/office/drawing/2014/main" xmlns="" id="{E0F61894-121E-4E94-816A-71B577F00F9A}"/>
                </a:ext>
              </a:extLst>
            </p:cNvPr>
            <p:cNvSpPr/>
            <p:nvPr/>
          </p:nvSpPr>
          <p:spPr>
            <a:xfrm>
              <a:off x="8255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13">
              <a:extLst>
                <a:ext uri="{FF2B5EF4-FFF2-40B4-BE49-F238E27FC236}">
                  <a16:creationId xmlns:a16="http://schemas.microsoft.com/office/drawing/2014/main" xmlns="" id="{DE963852-3799-44DA-A7D3-66CE132D95DD}"/>
                </a:ext>
              </a:extLst>
            </p:cNvPr>
            <p:cNvSpPr/>
            <p:nvPr/>
          </p:nvSpPr>
          <p:spPr>
            <a:xfrm>
              <a:off x="84125" y="3818838"/>
              <a:ext cx="25400" cy="2768600"/>
            </a:xfrm>
            <a:custGeom>
              <a:avLst/>
              <a:gdLst/>
              <a:ahLst/>
              <a:cxnLst/>
              <a:rect l="l" t="t" r="r" b="b"/>
              <a:pathLst>
                <a:path w="25400" h="2768600">
                  <a:moveTo>
                    <a:pt x="19710" y="2743200"/>
                  </a:moveTo>
                  <a:lnTo>
                    <a:pt x="5689" y="2743200"/>
                  </a:lnTo>
                  <a:lnTo>
                    <a:pt x="0" y="2748876"/>
                  </a:lnTo>
                  <a:lnTo>
                    <a:pt x="0" y="2762910"/>
                  </a:lnTo>
                  <a:lnTo>
                    <a:pt x="5689" y="2768600"/>
                  </a:lnTo>
                  <a:lnTo>
                    <a:pt x="19710" y="2768600"/>
                  </a:lnTo>
                  <a:lnTo>
                    <a:pt x="25400" y="2762910"/>
                  </a:lnTo>
                  <a:lnTo>
                    <a:pt x="25400" y="2748876"/>
                  </a:lnTo>
                  <a:lnTo>
                    <a:pt x="19710" y="2743200"/>
                  </a:lnTo>
                  <a:close/>
                </a:path>
                <a:path w="25400" h="2768600">
                  <a:moveTo>
                    <a:pt x="19710" y="2590800"/>
                  </a:moveTo>
                  <a:lnTo>
                    <a:pt x="5689" y="2590800"/>
                  </a:lnTo>
                  <a:lnTo>
                    <a:pt x="0" y="2596476"/>
                  </a:lnTo>
                  <a:lnTo>
                    <a:pt x="0" y="2610510"/>
                  </a:lnTo>
                  <a:lnTo>
                    <a:pt x="5689" y="2616200"/>
                  </a:lnTo>
                  <a:lnTo>
                    <a:pt x="19710" y="2616200"/>
                  </a:lnTo>
                  <a:lnTo>
                    <a:pt x="25400" y="2610510"/>
                  </a:lnTo>
                  <a:lnTo>
                    <a:pt x="25400" y="2596476"/>
                  </a:lnTo>
                  <a:lnTo>
                    <a:pt x="19710" y="2590800"/>
                  </a:lnTo>
                  <a:close/>
                </a:path>
                <a:path w="25400" h="2768600">
                  <a:moveTo>
                    <a:pt x="19710" y="2438400"/>
                  </a:moveTo>
                  <a:lnTo>
                    <a:pt x="5689" y="2438400"/>
                  </a:lnTo>
                  <a:lnTo>
                    <a:pt x="0" y="2444076"/>
                  </a:lnTo>
                  <a:lnTo>
                    <a:pt x="0" y="2458110"/>
                  </a:lnTo>
                  <a:lnTo>
                    <a:pt x="5689" y="2463800"/>
                  </a:lnTo>
                  <a:lnTo>
                    <a:pt x="19710" y="2463800"/>
                  </a:lnTo>
                  <a:lnTo>
                    <a:pt x="25400" y="2458110"/>
                  </a:lnTo>
                  <a:lnTo>
                    <a:pt x="25400" y="2444076"/>
                  </a:lnTo>
                  <a:lnTo>
                    <a:pt x="19710" y="2438400"/>
                  </a:lnTo>
                  <a:close/>
                </a:path>
                <a:path w="25400" h="2768600">
                  <a:moveTo>
                    <a:pt x="19710" y="2286000"/>
                  </a:moveTo>
                  <a:lnTo>
                    <a:pt x="5689" y="2286000"/>
                  </a:lnTo>
                  <a:lnTo>
                    <a:pt x="0" y="2291676"/>
                  </a:lnTo>
                  <a:lnTo>
                    <a:pt x="0" y="2305710"/>
                  </a:lnTo>
                  <a:lnTo>
                    <a:pt x="5689" y="2311400"/>
                  </a:lnTo>
                  <a:lnTo>
                    <a:pt x="19710" y="2311400"/>
                  </a:lnTo>
                  <a:lnTo>
                    <a:pt x="25400" y="2305710"/>
                  </a:lnTo>
                  <a:lnTo>
                    <a:pt x="25400" y="2291676"/>
                  </a:lnTo>
                  <a:lnTo>
                    <a:pt x="19710" y="2286000"/>
                  </a:lnTo>
                  <a:close/>
                </a:path>
                <a:path w="25400" h="2768600">
                  <a:moveTo>
                    <a:pt x="19710" y="2133600"/>
                  </a:moveTo>
                  <a:lnTo>
                    <a:pt x="5689" y="2133600"/>
                  </a:lnTo>
                  <a:lnTo>
                    <a:pt x="0" y="2139276"/>
                  </a:lnTo>
                  <a:lnTo>
                    <a:pt x="0" y="2153310"/>
                  </a:lnTo>
                  <a:lnTo>
                    <a:pt x="5689" y="2159000"/>
                  </a:lnTo>
                  <a:lnTo>
                    <a:pt x="19710" y="2159000"/>
                  </a:lnTo>
                  <a:lnTo>
                    <a:pt x="25400" y="2153310"/>
                  </a:lnTo>
                  <a:lnTo>
                    <a:pt x="25400" y="2139276"/>
                  </a:lnTo>
                  <a:lnTo>
                    <a:pt x="19710" y="2133600"/>
                  </a:lnTo>
                  <a:close/>
                </a:path>
                <a:path w="25400" h="2768600">
                  <a:moveTo>
                    <a:pt x="19710" y="1981200"/>
                  </a:moveTo>
                  <a:lnTo>
                    <a:pt x="5689" y="1981200"/>
                  </a:lnTo>
                  <a:lnTo>
                    <a:pt x="0" y="1986876"/>
                  </a:lnTo>
                  <a:lnTo>
                    <a:pt x="0" y="2000910"/>
                  </a:lnTo>
                  <a:lnTo>
                    <a:pt x="5689" y="2006600"/>
                  </a:lnTo>
                  <a:lnTo>
                    <a:pt x="19710" y="2006600"/>
                  </a:lnTo>
                  <a:lnTo>
                    <a:pt x="25400" y="2000910"/>
                  </a:lnTo>
                  <a:lnTo>
                    <a:pt x="25400" y="1986876"/>
                  </a:lnTo>
                  <a:lnTo>
                    <a:pt x="19710" y="1981200"/>
                  </a:lnTo>
                  <a:close/>
                </a:path>
                <a:path w="25400" h="2768600">
                  <a:moveTo>
                    <a:pt x="19710" y="1828800"/>
                  </a:moveTo>
                  <a:lnTo>
                    <a:pt x="5689" y="1828800"/>
                  </a:lnTo>
                  <a:lnTo>
                    <a:pt x="0" y="1834476"/>
                  </a:lnTo>
                  <a:lnTo>
                    <a:pt x="0" y="1848510"/>
                  </a:lnTo>
                  <a:lnTo>
                    <a:pt x="5689" y="1854200"/>
                  </a:lnTo>
                  <a:lnTo>
                    <a:pt x="19710" y="1854200"/>
                  </a:lnTo>
                  <a:lnTo>
                    <a:pt x="25400" y="1848510"/>
                  </a:lnTo>
                  <a:lnTo>
                    <a:pt x="25400" y="1834476"/>
                  </a:lnTo>
                  <a:lnTo>
                    <a:pt x="19710" y="1828800"/>
                  </a:lnTo>
                  <a:close/>
                </a:path>
                <a:path w="25400" h="2768600">
                  <a:moveTo>
                    <a:pt x="19710" y="1676400"/>
                  </a:moveTo>
                  <a:lnTo>
                    <a:pt x="5689" y="1676400"/>
                  </a:lnTo>
                  <a:lnTo>
                    <a:pt x="0" y="1682076"/>
                  </a:lnTo>
                  <a:lnTo>
                    <a:pt x="0" y="1696110"/>
                  </a:lnTo>
                  <a:lnTo>
                    <a:pt x="5689" y="1701800"/>
                  </a:lnTo>
                  <a:lnTo>
                    <a:pt x="19710" y="1701800"/>
                  </a:lnTo>
                  <a:lnTo>
                    <a:pt x="25400" y="1696110"/>
                  </a:lnTo>
                  <a:lnTo>
                    <a:pt x="25400" y="1682076"/>
                  </a:lnTo>
                  <a:lnTo>
                    <a:pt x="19710" y="1676400"/>
                  </a:lnTo>
                  <a:close/>
                </a:path>
                <a:path w="25400" h="2768600">
                  <a:moveTo>
                    <a:pt x="19710" y="1524000"/>
                  </a:moveTo>
                  <a:lnTo>
                    <a:pt x="5689" y="1524000"/>
                  </a:lnTo>
                  <a:lnTo>
                    <a:pt x="0" y="1529676"/>
                  </a:lnTo>
                  <a:lnTo>
                    <a:pt x="0" y="1543710"/>
                  </a:lnTo>
                  <a:lnTo>
                    <a:pt x="5689" y="1549400"/>
                  </a:lnTo>
                  <a:lnTo>
                    <a:pt x="19710" y="1549400"/>
                  </a:lnTo>
                  <a:lnTo>
                    <a:pt x="25400" y="1543710"/>
                  </a:lnTo>
                  <a:lnTo>
                    <a:pt x="25400" y="1529676"/>
                  </a:lnTo>
                  <a:lnTo>
                    <a:pt x="19710" y="1524000"/>
                  </a:lnTo>
                  <a:close/>
                </a:path>
                <a:path w="25400" h="2768600">
                  <a:moveTo>
                    <a:pt x="19710" y="1371600"/>
                  </a:moveTo>
                  <a:lnTo>
                    <a:pt x="5689" y="1371600"/>
                  </a:lnTo>
                  <a:lnTo>
                    <a:pt x="0" y="1377276"/>
                  </a:lnTo>
                  <a:lnTo>
                    <a:pt x="0" y="1391310"/>
                  </a:lnTo>
                  <a:lnTo>
                    <a:pt x="5689" y="1397000"/>
                  </a:lnTo>
                  <a:lnTo>
                    <a:pt x="19710" y="1397000"/>
                  </a:lnTo>
                  <a:lnTo>
                    <a:pt x="25400" y="1391310"/>
                  </a:lnTo>
                  <a:lnTo>
                    <a:pt x="25400" y="1377276"/>
                  </a:lnTo>
                  <a:lnTo>
                    <a:pt x="19710" y="1371600"/>
                  </a:lnTo>
                  <a:close/>
                </a:path>
                <a:path w="25400" h="2768600">
                  <a:moveTo>
                    <a:pt x="19710" y="1219200"/>
                  </a:moveTo>
                  <a:lnTo>
                    <a:pt x="5689" y="1219200"/>
                  </a:lnTo>
                  <a:lnTo>
                    <a:pt x="0" y="1224876"/>
                  </a:lnTo>
                  <a:lnTo>
                    <a:pt x="0" y="1238910"/>
                  </a:lnTo>
                  <a:lnTo>
                    <a:pt x="5689" y="1244600"/>
                  </a:lnTo>
                  <a:lnTo>
                    <a:pt x="19710" y="1244600"/>
                  </a:lnTo>
                  <a:lnTo>
                    <a:pt x="25400" y="1238910"/>
                  </a:lnTo>
                  <a:lnTo>
                    <a:pt x="25400" y="1224876"/>
                  </a:lnTo>
                  <a:lnTo>
                    <a:pt x="19710" y="1219200"/>
                  </a:lnTo>
                  <a:close/>
                </a:path>
                <a:path w="25400" h="2768600">
                  <a:moveTo>
                    <a:pt x="19710" y="1066800"/>
                  </a:moveTo>
                  <a:lnTo>
                    <a:pt x="5689" y="1066800"/>
                  </a:lnTo>
                  <a:lnTo>
                    <a:pt x="0" y="1072476"/>
                  </a:lnTo>
                  <a:lnTo>
                    <a:pt x="0" y="1086510"/>
                  </a:lnTo>
                  <a:lnTo>
                    <a:pt x="5689" y="1092200"/>
                  </a:lnTo>
                  <a:lnTo>
                    <a:pt x="19710" y="1092200"/>
                  </a:lnTo>
                  <a:lnTo>
                    <a:pt x="25400" y="1086510"/>
                  </a:lnTo>
                  <a:lnTo>
                    <a:pt x="25400" y="1072476"/>
                  </a:lnTo>
                  <a:lnTo>
                    <a:pt x="19710" y="1066800"/>
                  </a:lnTo>
                  <a:close/>
                </a:path>
                <a:path w="25400" h="2768600">
                  <a:moveTo>
                    <a:pt x="19710" y="914400"/>
                  </a:moveTo>
                  <a:lnTo>
                    <a:pt x="5689" y="914400"/>
                  </a:lnTo>
                  <a:lnTo>
                    <a:pt x="0" y="920076"/>
                  </a:lnTo>
                  <a:lnTo>
                    <a:pt x="0" y="934110"/>
                  </a:lnTo>
                  <a:lnTo>
                    <a:pt x="5689" y="939800"/>
                  </a:lnTo>
                  <a:lnTo>
                    <a:pt x="19710" y="939800"/>
                  </a:lnTo>
                  <a:lnTo>
                    <a:pt x="25400" y="934110"/>
                  </a:lnTo>
                  <a:lnTo>
                    <a:pt x="25400" y="920076"/>
                  </a:lnTo>
                  <a:lnTo>
                    <a:pt x="19710" y="914400"/>
                  </a:lnTo>
                  <a:close/>
                </a:path>
                <a:path w="25400" h="2768600">
                  <a:moveTo>
                    <a:pt x="19710" y="762000"/>
                  </a:moveTo>
                  <a:lnTo>
                    <a:pt x="5689" y="762000"/>
                  </a:lnTo>
                  <a:lnTo>
                    <a:pt x="0" y="767676"/>
                  </a:lnTo>
                  <a:lnTo>
                    <a:pt x="0" y="781710"/>
                  </a:lnTo>
                  <a:lnTo>
                    <a:pt x="5689" y="787400"/>
                  </a:lnTo>
                  <a:lnTo>
                    <a:pt x="19710" y="787400"/>
                  </a:lnTo>
                  <a:lnTo>
                    <a:pt x="25400" y="781710"/>
                  </a:lnTo>
                  <a:lnTo>
                    <a:pt x="25400" y="767676"/>
                  </a:lnTo>
                  <a:lnTo>
                    <a:pt x="19710" y="762000"/>
                  </a:lnTo>
                  <a:close/>
                </a:path>
                <a:path w="25400" h="2768600">
                  <a:moveTo>
                    <a:pt x="19710" y="609600"/>
                  </a:moveTo>
                  <a:lnTo>
                    <a:pt x="5689" y="609600"/>
                  </a:lnTo>
                  <a:lnTo>
                    <a:pt x="0" y="615276"/>
                  </a:lnTo>
                  <a:lnTo>
                    <a:pt x="0" y="629310"/>
                  </a:lnTo>
                  <a:lnTo>
                    <a:pt x="5689" y="635000"/>
                  </a:lnTo>
                  <a:lnTo>
                    <a:pt x="19710" y="635000"/>
                  </a:lnTo>
                  <a:lnTo>
                    <a:pt x="25400" y="629310"/>
                  </a:lnTo>
                  <a:lnTo>
                    <a:pt x="25400" y="615276"/>
                  </a:lnTo>
                  <a:lnTo>
                    <a:pt x="19710" y="609600"/>
                  </a:lnTo>
                  <a:close/>
                </a:path>
                <a:path w="25400" h="2768600">
                  <a:moveTo>
                    <a:pt x="19710" y="457200"/>
                  </a:moveTo>
                  <a:lnTo>
                    <a:pt x="5689" y="457200"/>
                  </a:lnTo>
                  <a:lnTo>
                    <a:pt x="0" y="462876"/>
                  </a:lnTo>
                  <a:lnTo>
                    <a:pt x="0" y="476910"/>
                  </a:lnTo>
                  <a:lnTo>
                    <a:pt x="5689" y="482600"/>
                  </a:lnTo>
                  <a:lnTo>
                    <a:pt x="19710" y="482600"/>
                  </a:lnTo>
                  <a:lnTo>
                    <a:pt x="25400" y="476910"/>
                  </a:lnTo>
                  <a:lnTo>
                    <a:pt x="25400" y="462876"/>
                  </a:lnTo>
                  <a:lnTo>
                    <a:pt x="19710" y="457200"/>
                  </a:lnTo>
                  <a:close/>
                </a:path>
                <a:path w="25400" h="2768600">
                  <a:moveTo>
                    <a:pt x="19710" y="304800"/>
                  </a:moveTo>
                  <a:lnTo>
                    <a:pt x="5689" y="304800"/>
                  </a:lnTo>
                  <a:lnTo>
                    <a:pt x="0" y="310476"/>
                  </a:lnTo>
                  <a:lnTo>
                    <a:pt x="0" y="324510"/>
                  </a:lnTo>
                  <a:lnTo>
                    <a:pt x="5689" y="330200"/>
                  </a:lnTo>
                  <a:lnTo>
                    <a:pt x="19710" y="330200"/>
                  </a:lnTo>
                  <a:lnTo>
                    <a:pt x="25400" y="324510"/>
                  </a:lnTo>
                  <a:lnTo>
                    <a:pt x="25400" y="310476"/>
                  </a:lnTo>
                  <a:lnTo>
                    <a:pt x="19710" y="304800"/>
                  </a:lnTo>
                  <a:close/>
                </a:path>
                <a:path w="25400" h="2768600">
                  <a:moveTo>
                    <a:pt x="19710" y="152400"/>
                  </a:moveTo>
                  <a:lnTo>
                    <a:pt x="5689" y="152400"/>
                  </a:lnTo>
                  <a:lnTo>
                    <a:pt x="0" y="158076"/>
                  </a:lnTo>
                  <a:lnTo>
                    <a:pt x="0" y="172110"/>
                  </a:lnTo>
                  <a:lnTo>
                    <a:pt x="5689" y="177800"/>
                  </a:lnTo>
                  <a:lnTo>
                    <a:pt x="19710" y="177800"/>
                  </a:lnTo>
                  <a:lnTo>
                    <a:pt x="25400" y="172110"/>
                  </a:lnTo>
                  <a:lnTo>
                    <a:pt x="25400" y="158076"/>
                  </a:lnTo>
                  <a:lnTo>
                    <a:pt x="19710" y="152400"/>
                  </a:lnTo>
                  <a:close/>
                </a:path>
                <a:path w="25400" h="2768600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14">
              <a:extLst>
                <a:ext uri="{FF2B5EF4-FFF2-40B4-BE49-F238E27FC236}">
                  <a16:creationId xmlns:a16="http://schemas.microsoft.com/office/drawing/2014/main" xmlns="" id="{B5604BF1-9930-487D-9C32-6D120646FFB4}"/>
                </a:ext>
              </a:extLst>
            </p:cNvPr>
            <p:cNvSpPr/>
            <p:nvPr/>
          </p:nvSpPr>
          <p:spPr>
            <a:xfrm>
              <a:off x="825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15">
              <a:extLst>
                <a:ext uri="{FF2B5EF4-FFF2-40B4-BE49-F238E27FC236}">
                  <a16:creationId xmlns:a16="http://schemas.microsoft.com/office/drawing/2014/main" xmlns="" id="{43EA7647-E1DA-422A-8A3B-8F15D9437D40}"/>
                </a:ext>
              </a:extLst>
            </p:cNvPr>
            <p:cNvSpPr/>
            <p:nvPr/>
          </p:nvSpPr>
          <p:spPr>
            <a:xfrm>
              <a:off x="2254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16">
              <a:extLst>
                <a:ext uri="{FF2B5EF4-FFF2-40B4-BE49-F238E27FC236}">
                  <a16:creationId xmlns:a16="http://schemas.microsoft.com/office/drawing/2014/main" xmlns="" id="{84C1C881-27EB-499F-ABE8-7EDF88C9EDEE}"/>
                </a:ext>
              </a:extLst>
            </p:cNvPr>
            <p:cNvSpPr/>
            <p:nvPr/>
          </p:nvSpPr>
          <p:spPr>
            <a:xfrm>
              <a:off x="2254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17">
              <a:extLst>
                <a:ext uri="{FF2B5EF4-FFF2-40B4-BE49-F238E27FC236}">
                  <a16:creationId xmlns:a16="http://schemas.microsoft.com/office/drawing/2014/main" xmlns="" id="{3370751A-A3D2-4BCA-BC5F-7BDBB14D212A}"/>
                </a:ext>
              </a:extLst>
            </p:cNvPr>
            <p:cNvSpPr/>
            <p:nvPr/>
          </p:nvSpPr>
          <p:spPr>
            <a:xfrm>
              <a:off x="2254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18">
              <a:extLst>
                <a:ext uri="{FF2B5EF4-FFF2-40B4-BE49-F238E27FC236}">
                  <a16:creationId xmlns:a16="http://schemas.microsoft.com/office/drawing/2014/main" xmlns="" id="{BC86A883-9187-4A68-AF4C-921EFCA36F20}"/>
                </a:ext>
              </a:extLst>
            </p:cNvPr>
            <p:cNvSpPr/>
            <p:nvPr/>
          </p:nvSpPr>
          <p:spPr>
            <a:xfrm>
              <a:off x="36836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19">
              <a:extLst>
                <a:ext uri="{FF2B5EF4-FFF2-40B4-BE49-F238E27FC236}">
                  <a16:creationId xmlns:a16="http://schemas.microsoft.com/office/drawing/2014/main" xmlns="" id="{C0EB6C8F-86DF-48C2-ABE4-5E385967B48B}"/>
                </a:ext>
              </a:extLst>
            </p:cNvPr>
            <p:cNvSpPr/>
            <p:nvPr/>
          </p:nvSpPr>
          <p:spPr>
            <a:xfrm>
              <a:off x="3683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20">
              <a:extLst>
                <a:ext uri="{FF2B5EF4-FFF2-40B4-BE49-F238E27FC236}">
                  <a16:creationId xmlns:a16="http://schemas.microsoft.com/office/drawing/2014/main" xmlns="" id="{390208E3-64DC-449A-A974-F7000E5F1B6C}"/>
                </a:ext>
              </a:extLst>
            </p:cNvPr>
            <p:cNvSpPr/>
            <p:nvPr/>
          </p:nvSpPr>
          <p:spPr>
            <a:xfrm>
              <a:off x="3683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21">
              <a:extLst>
                <a:ext uri="{FF2B5EF4-FFF2-40B4-BE49-F238E27FC236}">
                  <a16:creationId xmlns:a16="http://schemas.microsoft.com/office/drawing/2014/main" xmlns="" id="{3DFD8A32-8C32-4203-BB40-6E2E63718E75}"/>
                </a:ext>
              </a:extLst>
            </p:cNvPr>
            <p:cNvSpPr/>
            <p:nvPr/>
          </p:nvSpPr>
          <p:spPr>
            <a:xfrm>
              <a:off x="51127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22">
              <a:extLst>
                <a:ext uri="{FF2B5EF4-FFF2-40B4-BE49-F238E27FC236}">
                  <a16:creationId xmlns:a16="http://schemas.microsoft.com/office/drawing/2014/main" xmlns="" id="{9119AB0B-0E5A-4898-8DD1-4F78B0452EFE}"/>
                </a:ext>
              </a:extLst>
            </p:cNvPr>
            <p:cNvSpPr/>
            <p:nvPr/>
          </p:nvSpPr>
          <p:spPr>
            <a:xfrm>
              <a:off x="51127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23">
              <a:extLst>
                <a:ext uri="{FF2B5EF4-FFF2-40B4-BE49-F238E27FC236}">
                  <a16:creationId xmlns:a16="http://schemas.microsoft.com/office/drawing/2014/main" xmlns="" id="{B9B4A87F-2AD2-4BA1-94E7-BFABB200442A}"/>
                </a:ext>
              </a:extLst>
            </p:cNvPr>
            <p:cNvSpPr/>
            <p:nvPr/>
          </p:nvSpPr>
          <p:spPr>
            <a:xfrm>
              <a:off x="51127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24">
              <a:extLst>
                <a:ext uri="{FF2B5EF4-FFF2-40B4-BE49-F238E27FC236}">
                  <a16:creationId xmlns:a16="http://schemas.microsoft.com/office/drawing/2014/main" xmlns="" id="{ED7A5E0E-D896-4887-B81D-AFC12C1F24F2}"/>
                </a:ext>
              </a:extLst>
            </p:cNvPr>
            <p:cNvSpPr/>
            <p:nvPr/>
          </p:nvSpPr>
          <p:spPr>
            <a:xfrm>
              <a:off x="65418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25">
              <a:extLst>
                <a:ext uri="{FF2B5EF4-FFF2-40B4-BE49-F238E27FC236}">
                  <a16:creationId xmlns:a16="http://schemas.microsoft.com/office/drawing/2014/main" xmlns="" id="{93E4103C-DF0A-48B7-AF61-B6C7D7FAD07C}"/>
                </a:ext>
              </a:extLst>
            </p:cNvPr>
            <p:cNvSpPr/>
            <p:nvPr/>
          </p:nvSpPr>
          <p:spPr>
            <a:xfrm>
              <a:off x="654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26">
              <a:extLst>
                <a:ext uri="{FF2B5EF4-FFF2-40B4-BE49-F238E27FC236}">
                  <a16:creationId xmlns:a16="http://schemas.microsoft.com/office/drawing/2014/main" xmlns="" id="{DE7BDAFF-1265-463E-9D3A-5D627606215A}"/>
                </a:ext>
              </a:extLst>
            </p:cNvPr>
            <p:cNvSpPr/>
            <p:nvPr/>
          </p:nvSpPr>
          <p:spPr>
            <a:xfrm>
              <a:off x="654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27">
              <a:extLst>
                <a:ext uri="{FF2B5EF4-FFF2-40B4-BE49-F238E27FC236}">
                  <a16:creationId xmlns:a16="http://schemas.microsoft.com/office/drawing/2014/main" xmlns="" id="{BC6EA9D2-05B5-4966-BA56-C688700D8E26}"/>
                </a:ext>
              </a:extLst>
            </p:cNvPr>
            <p:cNvSpPr/>
            <p:nvPr/>
          </p:nvSpPr>
          <p:spPr>
            <a:xfrm>
              <a:off x="79709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28">
              <a:extLst>
                <a:ext uri="{FF2B5EF4-FFF2-40B4-BE49-F238E27FC236}">
                  <a16:creationId xmlns:a16="http://schemas.microsoft.com/office/drawing/2014/main" xmlns="" id="{2DE8B6E0-FDDD-432F-9231-F51F4C9BD87C}"/>
                </a:ext>
              </a:extLst>
            </p:cNvPr>
            <p:cNvSpPr/>
            <p:nvPr/>
          </p:nvSpPr>
          <p:spPr>
            <a:xfrm>
              <a:off x="79709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29">
              <a:extLst>
                <a:ext uri="{FF2B5EF4-FFF2-40B4-BE49-F238E27FC236}">
                  <a16:creationId xmlns:a16="http://schemas.microsoft.com/office/drawing/2014/main" xmlns="" id="{218D51CB-E25B-460C-ABF2-C7784B340349}"/>
                </a:ext>
              </a:extLst>
            </p:cNvPr>
            <p:cNvSpPr/>
            <p:nvPr/>
          </p:nvSpPr>
          <p:spPr>
            <a:xfrm>
              <a:off x="79709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0">
              <a:extLst>
                <a:ext uri="{FF2B5EF4-FFF2-40B4-BE49-F238E27FC236}">
                  <a16:creationId xmlns:a16="http://schemas.microsoft.com/office/drawing/2014/main" xmlns="" id="{0731D8AC-848D-4D2E-9409-E57DEC8A45BA}"/>
                </a:ext>
              </a:extLst>
            </p:cNvPr>
            <p:cNvSpPr/>
            <p:nvPr/>
          </p:nvSpPr>
          <p:spPr>
            <a:xfrm>
              <a:off x="9400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1">
              <a:extLst>
                <a:ext uri="{FF2B5EF4-FFF2-40B4-BE49-F238E27FC236}">
                  <a16:creationId xmlns:a16="http://schemas.microsoft.com/office/drawing/2014/main" xmlns="" id="{60FEABDB-EFD7-443A-B858-744294A0D4A2}"/>
                </a:ext>
              </a:extLst>
            </p:cNvPr>
            <p:cNvSpPr/>
            <p:nvPr/>
          </p:nvSpPr>
          <p:spPr>
            <a:xfrm>
              <a:off x="9400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">
              <a:extLst>
                <a:ext uri="{FF2B5EF4-FFF2-40B4-BE49-F238E27FC236}">
                  <a16:creationId xmlns:a16="http://schemas.microsoft.com/office/drawing/2014/main" xmlns="" id="{D5ADF7E7-8630-40B4-B69F-AB972532FE20}"/>
                </a:ext>
              </a:extLst>
            </p:cNvPr>
            <p:cNvSpPr/>
            <p:nvPr/>
          </p:nvSpPr>
          <p:spPr>
            <a:xfrm>
              <a:off x="9400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3">
              <a:extLst>
                <a:ext uri="{FF2B5EF4-FFF2-40B4-BE49-F238E27FC236}">
                  <a16:creationId xmlns:a16="http://schemas.microsoft.com/office/drawing/2014/main" xmlns="" id="{74D1088B-FFB1-4A63-B5E0-91248D40C728}"/>
                </a:ext>
              </a:extLst>
            </p:cNvPr>
            <p:cNvSpPr/>
            <p:nvPr/>
          </p:nvSpPr>
          <p:spPr>
            <a:xfrm>
              <a:off x="10829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4">
              <a:extLst>
                <a:ext uri="{FF2B5EF4-FFF2-40B4-BE49-F238E27FC236}">
                  <a16:creationId xmlns:a16="http://schemas.microsoft.com/office/drawing/2014/main" xmlns="" id="{A50704DF-C5E8-4FCE-8A9E-9E7118800946}"/>
                </a:ext>
              </a:extLst>
            </p:cNvPr>
            <p:cNvSpPr/>
            <p:nvPr/>
          </p:nvSpPr>
          <p:spPr>
            <a:xfrm>
              <a:off x="10829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5">
              <a:extLst>
                <a:ext uri="{FF2B5EF4-FFF2-40B4-BE49-F238E27FC236}">
                  <a16:creationId xmlns:a16="http://schemas.microsoft.com/office/drawing/2014/main" xmlns="" id="{0AC342C5-33BE-42FB-9D3F-1A4659B57831}"/>
                </a:ext>
              </a:extLst>
            </p:cNvPr>
            <p:cNvSpPr/>
            <p:nvPr/>
          </p:nvSpPr>
          <p:spPr>
            <a:xfrm>
              <a:off x="10829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6">
              <a:extLst>
                <a:ext uri="{FF2B5EF4-FFF2-40B4-BE49-F238E27FC236}">
                  <a16:creationId xmlns:a16="http://schemas.microsoft.com/office/drawing/2014/main" xmlns="" id="{EB963D0E-4F56-4872-83EF-D3F92BF9E9D1}"/>
                </a:ext>
              </a:extLst>
            </p:cNvPr>
            <p:cNvSpPr/>
            <p:nvPr/>
          </p:nvSpPr>
          <p:spPr>
            <a:xfrm>
              <a:off x="122584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7">
              <a:extLst>
                <a:ext uri="{FF2B5EF4-FFF2-40B4-BE49-F238E27FC236}">
                  <a16:creationId xmlns:a16="http://schemas.microsoft.com/office/drawing/2014/main" xmlns="" id="{B6041B8C-7C9D-400C-A4D2-A933A2F88C55}"/>
                </a:ext>
              </a:extLst>
            </p:cNvPr>
            <p:cNvSpPr/>
            <p:nvPr/>
          </p:nvSpPr>
          <p:spPr>
            <a:xfrm>
              <a:off x="12258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8">
              <a:extLst>
                <a:ext uri="{FF2B5EF4-FFF2-40B4-BE49-F238E27FC236}">
                  <a16:creationId xmlns:a16="http://schemas.microsoft.com/office/drawing/2014/main" xmlns="" id="{3C2E56ED-EA07-49A4-BE50-92474F857875}"/>
                </a:ext>
              </a:extLst>
            </p:cNvPr>
            <p:cNvSpPr/>
            <p:nvPr/>
          </p:nvSpPr>
          <p:spPr>
            <a:xfrm>
              <a:off x="12258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9">
              <a:extLst>
                <a:ext uri="{FF2B5EF4-FFF2-40B4-BE49-F238E27FC236}">
                  <a16:creationId xmlns:a16="http://schemas.microsoft.com/office/drawing/2014/main" xmlns="" id="{78D18AF8-B1B6-4259-8424-2D5B76B019BE}"/>
                </a:ext>
              </a:extLst>
            </p:cNvPr>
            <p:cNvSpPr/>
            <p:nvPr/>
          </p:nvSpPr>
          <p:spPr>
            <a:xfrm>
              <a:off x="136874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40">
              <a:extLst>
                <a:ext uri="{FF2B5EF4-FFF2-40B4-BE49-F238E27FC236}">
                  <a16:creationId xmlns:a16="http://schemas.microsoft.com/office/drawing/2014/main" xmlns="" id="{CC4C14D0-02CC-4152-975D-E1EFF7BB9DB0}"/>
                </a:ext>
              </a:extLst>
            </p:cNvPr>
            <p:cNvSpPr/>
            <p:nvPr/>
          </p:nvSpPr>
          <p:spPr>
            <a:xfrm>
              <a:off x="136874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41">
              <a:extLst>
                <a:ext uri="{FF2B5EF4-FFF2-40B4-BE49-F238E27FC236}">
                  <a16:creationId xmlns:a16="http://schemas.microsoft.com/office/drawing/2014/main" xmlns="" id="{5B7E036E-4E9B-4735-92CC-BF7FA87E04B9}"/>
                </a:ext>
              </a:extLst>
            </p:cNvPr>
            <p:cNvSpPr/>
            <p:nvPr/>
          </p:nvSpPr>
          <p:spPr>
            <a:xfrm>
              <a:off x="13687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42">
              <a:extLst>
                <a:ext uri="{FF2B5EF4-FFF2-40B4-BE49-F238E27FC236}">
                  <a16:creationId xmlns:a16="http://schemas.microsoft.com/office/drawing/2014/main" xmlns="" id="{3975360A-B87C-4220-A236-7D7C4AE1A637}"/>
                </a:ext>
              </a:extLst>
            </p:cNvPr>
            <p:cNvSpPr/>
            <p:nvPr/>
          </p:nvSpPr>
          <p:spPr>
            <a:xfrm>
              <a:off x="15116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43">
              <a:extLst>
                <a:ext uri="{FF2B5EF4-FFF2-40B4-BE49-F238E27FC236}">
                  <a16:creationId xmlns:a16="http://schemas.microsoft.com/office/drawing/2014/main" xmlns="" id="{97238652-255D-4E9F-A4CA-DDF1A461A73B}"/>
                </a:ext>
              </a:extLst>
            </p:cNvPr>
            <p:cNvSpPr/>
            <p:nvPr/>
          </p:nvSpPr>
          <p:spPr>
            <a:xfrm>
              <a:off x="15116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44">
              <a:extLst>
                <a:ext uri="{FF2B5EF4-FFF2-40B4-BE49-F238E27FC236}">
                  <a16:creationId xmlns:a16="http://schemas.microsoft.com/office/drawing/2014/main" xmlns="" id="{B00310B6-E0AE-4655-A01A-7367F5954147}"/>
                </a:ext>
              </a:extLst>
            </p:cNvPr>
            <p:cNvSpPr/>
            <p:nvPr/>
          </p:nvSpPr>
          <p:spPr>
            <a:xfrm>
              <a:off x="15116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45">
              <a:extLst>
                <a:ext uri="{FF2B5EF4-FFF2-40B4-BE49-F238E27FC236}">
                  <a16:creationId xmlns:a16="http://schemas.microsoft.com/office/drawing/2014/main" xmlns="" id="{E9154ADC-3F43-4472-B15A-D54F87BE4AFD}"/>
                </a:ext>
              </a:extLst>
            </p:cNvPr>
            <p:cNvSpPr/>
            <p:nvPr/>
          </p:nvSpPr>
          <p:spPr>
            <a:xfrm>
              <a:off x="165456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46">
              <a:extLst>
                <a:ext uri="{FF2B5EF4-FFF2-40B4-BE49-F238E27FC236}">
                  <a16:creationId xmlns:a16="http://schemas.microsoft.com/office/drawing/2014/main" xmlns="" id="{BCC4AA1D-5B43-4641-BBCE-83B9BDCE0882}"/>
                </a:ext>
              </a:extLst>
            </p:cNvPr>
            <p:cNvSpPr/>
            <p:nvPr/>
          </p:nvSpPr>
          <p:spPr>
            <a:xfrm>
              <a:off x="165456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47">
              <a:extLst>
                <a:ext uri="{FF2B5EF4-FFF2-40B4-BE49-F238E27FC236}">
                  <a16:creationId xmlns:a16="http://schemas.microsoft.com/office/drawing/2014/main" xmlns="" id="{6AC27834-0A6E-4C1C-8E1C-575A25724F6E}"/>
                </a:ext>
              </a:extLst>
            </p:cNvPr>
            <p:cNvSpPr/>
            <p:nvPr/>
          </p:nvSpPr>
          <p:spPr>
            <a:xfrm>
              <a:off x="165456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48">
              <a:extLst>
                <a:ext uri="{FF2B5EF4-FFF2-40B4-BE49-F238E27FC236}">
                  <a16:creationId xmlns:a16="http://schemas.microsoft.com/office/drawing/2014/main" xmlns="" id="{A9CABE8F-5666-43F5-B160-2839680681D4}"/>
                </a:ext>
              </a:extLst>
            </p:cNvPr>
            <p:cNvSpPr/>
            <p:nvPr/>
          </p:nvSpPr>
          <p:spPr>
            <a:xfrm>
              <a:off x="179747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49">
              <a:extLst>
                <a:ext uri="{FF2B5EF4-FFF2-40B4-BE49-F238E27FC236}">
                  <a16:creationId xmlns:a16="http://schemas.microsoft.com/office/drawing/2014/main" xmlns="" id="{F6C4EAA3-DF5A-4ACE-BE63-116B66B8B0B1}"/>
                </a:ext>
              </a:extLst>
            </p:cNvPr>
            <p:cNvSpPr/>
            <p:nvPr/>
          </p:nvSpPr>
          <p:spPr>
            <a:xfrm>
              <a:off x="179747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50">
              <a:extLst>
                <a:ext uri="{FF2B5EF4-FFF2-40B4-BE49-F238E27FC236}">
                  <a16:creationId xmlns:a16="http://schemas.microsoft.com/office/drawing/2014/main" xmlns="" id="{0BBA5B14-E721-418B-A0A0-6A315EBA43BD}"/>
                </a:ext>
              </a:extLst>
            </p:cNvPr>
            <p:cNvSpPr/>
            <p:nvPr/>
          </p:nvSpPr>
          <p:spPr>
            <a:xfrm>
              <a:off x="179747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51">
              <a:extLst>
                <a:ext uri="{FF2B5EF4-FFF2-40B4-BE49-F238E27FC236}">
                  <a16:creationId xmlns:a16="http://schemas.microsoft.com/office/drawing/2014/main" xmlns="" id="{FBFC82D9-4CF4-49EE-BCB2-2CBC9CDA30EF}"/>
                </a:ext>
              </a:extLst>
            </p:cNvPr>
            <p:cNvSpPr/>
            <p:nvPr/>
          </p:nvSpPr>
          <p:spPr>
            <a:xfrm>
              <a:off x="194038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52">
              <a:extLst>
                <a:ext uri="{FF2B5EF4-FFF2-40B4-BE49-F238E27FC236}">
                  <a16:creationId xmlns:a16="http://schemas.microsoft.com/office/drawing/2014/main" xmlns="" id="{490582E4-1795-496E-B99D-3FA7620242BE}"/>
                </a:ext>
              </a:extLst>
            </p:cNvPr>
            <p:cNvSpPr/>
            <p:nvPr/>
          </p:nvSpPr>
          <p:spPr>
            <a:xfrm>
              <a:off x="194038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53">
              <a:extLst>
                <a:ext uri="{FF2B5EF4-FFF2-40B4-BE49-F238E27FC236}">
                  <a16:creationId xmlns:a16="http://schemas.microsoft.com/office/drawing/2014/main" xmlns="" id="{8671906E-AC40-437C-939F-945B895E4B52}"/>
                </a:ext>
              </a:extLst>
            </p:cNvPr>
            <p:cNvSpPr/>
            <p:nvPr/>
          </p:nvSpPr>
          <p:spPr>
            <a:xfrm>
              <a:off x="194038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54">
              <a:extLst>
                <a:ext uri="{FF2B5EF4-FFF2-40B4-BE49-F238E27FC236}">
                  <a16:creationId xmlns:a16="http://schemas.microsoft.com/office/drawing/2014/main" xmlns="" id="{E225FF33-6E6C-4407-A19D-28AB6D8F6F89}"/>
                </a:ext>
              </a:extLst>
            </p:cNvPr>
            <p:cNvSpPr/>
            <p:nvPr/>
          </p:nvSpPr>
          <p:spPr>
            <a:xfrm>
              <a:off x="208329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55">
              <a:extLst>
                <a:ext uri="{FF2B5EF4-FFF2-40B4-BE49-F238E27FC236}">
                  <a16:creationId xmlns:a16="http://schemas.microsoft.com/office/drawing/2014/main" xmlns="" id="{4DBB13AB-D4F3-4BD9-B125-1B950461B3DF}"/>
                </a:ext>
              </a:extLst>
            </p:cNvPr>
            <p:cNvSpPr/>
            <p:nvPr/>
          </p:nvSpPr>
          <p:spPr>
            <a:xfrm>
              <a:off x="20832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56">
              <a:extLst>
                <a:ext uri="{FF2B5EF4-FFF2-40B4-BE49-F238E27FC236}">
                  <a16:creationId xmlns:a16="http://schemas.microsoft.com/office/drawing/2014/main" xmlns="" id="{A26A8FA3-7BA5-4F02-BD37-1191FAE66186}"/>
                </a:ext>
              </a:extLst>
            </p:cNvPr>
            <p:cNvSpPr/>
            <p:nvPr/>
          </p:nvSpPr>
          <p:spPr>
            <a:xfrm>
              <a:off x="20832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57">
              <a:extLst>
                <a:ext uri="{FF2B5EF4-FFF2-40B4-BE49-F238E27FC236}">
                  <a16:creationId xmlns:a16="http://schemas.microsoft.com/office/drawing/2014/main" xmlns="" id="{586FCD1A-ADB9-428B-BB9B-11F65891D650}"/>
                </a:ext>
              </a:extLst>
            </p:cNvPr>
            <p:cNvSpPr/>
            <p:nvPr/>
          </p:nvSpPr>
          <p:spPr>
            <a:xfrm>
              <a:off x="22262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58">
              <a:extLst>
                <a:ext uri="{FF2B5EF4-FFF2-40B4-BE49-F238E27FC236}">
                  <a16:creationId xmlns:a16="http://schemas.microsoft.com/office/drawing/2014/main" xmlns="" id="{45902B8C-177B-411A-B095-E6AED86CD8FC}"/>
                </a:ext>
              </a:extLst>
            </p:cNvPr>
            <p:cNvSpPr/>
            <p:nvPr/>
          </p:nvSpPr>
          <p:spPr>
            <a:xfrm>
              <a:off x="22262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59">
              <a:extLst>
                <a:ext uri="{FF2B5EF4-FFF2-40B4-BE49-F238E27FC236}">
                  <a16:creationId xmlns:a16="http://schemas.microsoft.com/office/drawing/2014/main" xmlns="" id="{8313E3C8-3F6F-4A51-9248-FD34DF695E18}"/>
                </a:ext>
              </a:extLst>
            </p:cNvPr>
            <p:cNvSpPr/>
            <p:nvPr/>
          </p:nvSpPr>
          <p:spPr>
            <a:xfrm>
              <a:off x="22262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60">
              <a:extLst>
                <a:ext uri="{FF2B5EF4-FFF2-40B4-BE49-F238E27FC236}">
                  <a16:creationId xmlns:a16="http://schemas.microsoft.com/office/drawing/2014/main" xmlns="" id="{6BC054C3-8B8D-4B63-8518-9B994EFE2F5B}"/>
                </a:ext>
              </a:extLst>
            </p:cNvPr>
            <p:cNvSpPr/>
            <p:nvPr/>
          </p:nvSpPr>
          <p:spPr>
            <a:xfrm>
              <a:off x="23691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61">
              <a:extLst>
                <a:ext uri="{FF2B5EF4-FFF2-40B4-BE49-F238E27FC236}">
                  <a16:creationId xmlns:a16="http://schemas.microsoft.com/office/drawing/2014/main" xmlns="" id="{4CE3F760-7E3A-4DFF-BF6B-5997B7737D32}"/>
                </a:ext>
              </a:extLst>
            </p:cNvPr>
            <p:cNvSpPr/>
            <p:nvPr/>
          </p:nvSpPr>
          <p:spPr>
            <a:xfrm>
              <a:off x="23691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62">
              <a:extLst>
                <a:ext uri="{FF2B5EF4-FFF2-40B4-BE49-F238E27FC236}">
                  <a16:creationId xmlns:a16="http://schemas.microsoft.com/office/drawing/2014/main" xmlns="" id="{E0F249E1-0F83-4761-9D1B-B9B21D84543C}"/>
                </a:ext>
              </a:extLst>
            </p:cNvPr>
            <p:cNvSpPr/>
            <p:nvPr/>
          </p:nvSpPr>
          <p:spPr>
            <a:xfrm>
              <a:off x="23691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63">
              <a:extLst>
                <a:ext uri="{FF2B5EF4-FFF2-40B4-BE49-F238E27FC236}">
                  <a16:creationId xmlns:a16="http://schemas.microsoft.com/office/drawing/2014/main" xmlns="" id="{2EC815BF-1C02-4D74-82EE-F98EC9B72CCF}"/>
                </a:ext>
              </a:extLst>
            </p:cNvPr>
            <p:cNvSpPr/>
            <p:nvPr/>
          </p:nvSpPr>
          <p:spPr>
            <a:xfrm>
              <a:off x="25120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64">
              <a:extLst>
                <a:ext uri="{FF2B5EF4-FFF2-40B4-BE49-F238E27FC236}">
                  <a16:creationId xmlns:a16="http://schemas.microsoft.com/office/drawing/2014/main" xmlns="" id="{F21D28B4-14F5-4946-B967-8063F5C6B992}"/>
                </a:ext>
              </a:extLst>
            </p:cNvPr>
            <p:cNvSpPr/>
            <p:nvPr/>
          </p:nvSpPr>
          <p:spPr>
            <a:xfrm>
              <a:off x="25120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65">
              <a:extLst>
                <a:ext uri="{FF2B5EF4-FFF2-40B4-BE49-F238E27FC236}">
                  <a16:creationId xmlns:a16="http://schemas.microsoft.com/office/drawing/2014/main" xmlns="" id="{EF3169C6-E9B3-4797-A8B4-8746249F9619}"/>
                </a:ext>
              </a:extLst>
            </p:cNvPr>
            <p:cNvSpPr/>
            <p:nvPr/>
          </p:nvSpPr>
          <p:spPr>
            <a:xfrm>
              <a:off x="25120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66">
              <a:extLst>
                <a:ext uri="{FF2B5EF4-FFF2-40B4-BE49-F238E27FC236}">
                  <a16:creationId xmlns:a16="http://schemas.microsoft.com/office/drawing/2014/main" xmlns="" id="{02B67EB7-3800-4D12-A311-8535AFB50980}"/>
                </a:ext>
              </a:extLst>
            </p:cNvPr>
            <p:cNvSpPr/>
            <p:nvPr/>
          </p:nvSpPr>
          <p:spPr>
            <a:xfrm>
              <a:off x="26549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67">
              <a:extLst>
                <a:ext uri="{FF2B5EF4-FFF2-40B4-BE49-F238E27FC236}">
                  <a16:creationId xmlns:a16="http://schemas.microsoft.com/office/drawing/2014/main" xmlns="" id="{596822AC-E5B7-4513-B1E7-4B802A07D4C1}"/>
                </a:ext>
              </a:extLst>
            </p:cNvPr>
            <p:cNvSpPr/>
            <p:nvPr/>
          </p:nvSpPr>
          <p:spPr>
            <a:xfrm>
              <a:off x="26549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68">
              <a:extLst>
                <a:ext uri="{FF2B5EF4-FFF2-40B4-BE49-F238E27FC236}">
                  <a16:creationId xmlns:a16="http://schemas.microsoft.com/office/drawing/2014/main" xmlns="" id="{04B18B51-5802-4118-9B4E-71B1D263DA39}"/>
                </a:ext>
              </a:extLst>
            </p:cNvPr>
            <p:cNvSpPr/>
            <p:nvPr/>
          </p:nvSpPr>
          <p:spPr>
            <a:xfrm>
              <a:off x="26549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69">
              <a:extLst>
                <a:ext uri="{FF2B5EF4-FFF2-40B4-BE49-F238E27FC236}">
                  <a16:creationId xmlns:a16="http://schemas.microsoft.com/office/drawing/2014/main" xmlns="" id="{E31A3EEE-4A79-483A-8EC7-C2E1DAC7589C}"/>
                </a:ext>
              </a:extLst>
            </p:cNvPr>
            <p:cNvSpPr/>
            <p:nvPr/>
          </p:nvSpPr>
          <p:spPr>
            <a:xfrm>
              <a:off x="27978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70">
              <a:extLst>
                <a:ext uri="{FF2B5EF4-FFF2-40B4-BE49-F238E27FC236}">
                  <a16:creationId xmlns:a16="http://schemas.microsoft.com/office/drawing/2014/main" xmlns="" id="{77A35766-4CCF-43F2-8C34-963D066B9AAB}"/>
                </a:ext>
              </a:extLst>
            </p:cNvPr>
            <p:cNvSpPr/>
            <p:nvPr/>
          </p:nvSpPr>
          <p:spPr>
            <a:xfrm>
              <a:off x="27978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71">
              <a:extLst>
                <a:ext uri="{FF2B5EF4-FFF2-40B4-BE49-F238E27FC236}">
                  <a16:creationId xmlns:a16="http://schemas.microsoft.com/office/drawing/2014/main" xmlns="" id="{7CA91C3D-D543-4799-B083-4C2A8DB124DC}"/>
                </a:ext>
              </a:extLst>
            </p:cNvPr>
            <p:cNvSpPr/>
            <p:nvPr/>
          </p:nvSpPr>
          <p:spPr>
            <a:xfrm>
              <a:off x="27978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72">
              <a:extLst>
                <a:ext uri="{FF2B5EF4-FFF2-40B4-BE49-F238E27FC236}">
                  <a16:creationId xmlns:a16="http://schemas.microsoft.com/office/drawing/2014/main" xmlns="" id="{D1F44CE7-F680-410E-8EFE-39A4B3D504C0}"/>
                </a:ext>
              </a:extLst>
            </p:cNvPr>
            <p:cNvSpPr/>
            <p:nvPr/>
          </p:nvSpPr>
          <p:spPr>
            <a:xfrm>
              <a:off x="29407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73">
              <a:extLst>
                <a:ext uri="{FF2B5EF4-FFF2-40B4-BE49-F238E27FC236}">
                  <a16:creationId xmlns:a16="http://schemas.microsoft.com/office/drawing/2014/main" xmlns="" id="{4F375A9C-FB67-4ECA-8FB7-00B279A9D507}"/>
                </a:ext>
              </a:extLst>
            </p:cNvPr>
            <p:cNvSpPr/>
            <p:nvPr/>
          </p:nvSpPr>
          <p:spPr>
            <a:xfrm>
              <a:off x="29407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74">
              <a:extLst>
                <a:ext uri="{FF2B5EF4-FFF2-40B4-BE49-F238E27FC236}">
                  <a16:creationId xmlns:a16="http://schemas.microsoft.com/office/drawing/2014/main" xmlns="" id="{5E60791D-0B8B-4550-B3F8-D853DFB1A6D3}"/>
                </a:ext>
              </a:extLst>
            </p:cNvPr>
            <p:cNvSpPr/>
            <p:nvPr/>
          </p:nvSpPr>
          <p:spPr>
            <a:xfrm>
              <a:off x="29407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75">
              <a:extLst>
                <a:ext uri="{FF2B5EF4-FFF2-40B4-BE49-F238E27FC236}">
                  <a16:creationId xmlns:a16="http://schemas.microsoft.com/office/drawing/2014/main" xmlns="" id="{DB81803A-8188-4BDB-983C-FCA8D65C3139}"/>
                </a:ext>
              </a:extLst>
            </p:cNvPr>
            <p:cNvSpPr/>
            <p:nvPr/>
          </p:nvSpPr>
          <p:spPr>
            <a:xfrm>
              <a:off x="308366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76">
              <a:extLst>
                <a:ext uri="{FF2B5EF4-FFF2-40B4-BE49-F238E27FC236}">
                  <a16:creationId xmlns:a16="http://schemas.microsoft.com/office/drawing/2014/main" xmlns="" id="{8F082935-2122-454E-8573-7F9773EA5E24}"/>
                </a:ext>
              </a:extLst>
            </p:cNvPr>
            <p:cNvSpPr/>
            <p:nvPr/>
          </p:nvSpPr>
          <p:spPr>
            <a:xfrm>
              <a:off x="308366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77">
              <a:extLst>
                <a:ext uri="{FF2B5EF4-FFF2-40B4-BE49-F238E27FC236}">
                  <a16:creationId xmlns:a16="http://schemas.microsoft.com/office/drawing/2014/main" xmlns="" id="{86E2557A-5F7F-40FC-8FDD-98BF282C62EF}"/>
                </a:ext>
              </a:extLst>
            </p:cNvPr>
            <p:cNvSpPr/>
            <p:nvPr/>
          </p:nvSpPr>
          <p:spPr>
            <a:xfrm>
              <a:off x="308366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78">
              <a:extLst>
                <a:ext uri="{FF2B5EF4-FFF2-40B4-BE49-F238E27FC236}">
                  <a16:creationId xmlns:a16="http://schemas.microsoft.com/office/drawing/2014/main" xmlns="" id="{CFE9548D-9EBF-4AE9-A10F-62572F2C742D}"/>
                </a:ext>
              </a:extLst>
            </p:cNvPr>
            <p:cNvSpPr/>
            <p:nvPr/>
          </p:nvSpPr>
          <p:spPr>
            <a:xfrm>
              <a:off x="3226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79">
              <a:extLst>
                <a:ext uri="{FF2B5EF4-FFF2-40B4-BE49-F238E27FC236}">
                  <a16:creationId xmlns:a16="http://schemas.microsoft.com/office/drawing/2014/main" xmlns="" id="{FEC02C01-6670-4996-B07A-340B81B6AB6E}"/>
                </a:ext>
              </a:extLst>
            </p:cNvPr>
            <p:cNvSpPr/>
            <p:nvPr/>
          </p:nvSpPr>
          <p:spPr>
            <a:xfrm>
              <a:off x="3226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80">
              <a:extLst>
                <a:ext uri="{FF2B5EF4-FFF2-40B4-BE49-F238E27FC236}">
                  <a16:creationId xmlns:a16="http://schemas.microsoft.com/office/drawing/2014/main" xmlns="" id="{B4EF4F16-DE02-4647-8E0A-0375E6E4776D}"/>
                </a:ext>
              </a:extLst>
            </p:cNvPr>
            <p:cNvSpPr/>
            <p:nvPr/>
          </p:nvSpPr>
          <p:spPr>
            <a:xfrm>
              <a:off x="3226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81">
              <a:extLst>
                <a:ext uri="{FF2B5EF4-FFF2-40B4-BE49-F238E27FC236}">
                  <a16:creationId xmlns:a16="http://schemas.microsoft.com/office/drawing/2014/main" xmlns="" id="{D73BE13C-E750-4B96-A977-76C524DA4190}"/>
                </a:ext>
              </a:extLst>
            </p:cNvPr>
            <p:cNvSpPr/>
            <p:nvPr/>
          </p:nvSpPr>
          <p:spPr>
            <a:xfrm>
              <a:off x="336949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82">
              <a:extLst>
                <a:ext uri="{FF2B5EF4-FFF2-40B4-BE49-F238E27FC236}">
                  <a16:creationId xmlns:a16="http://schemas.microsoft.com/office/drawing/2014/main" xmlns="" id="{C878EE7A-8193-4325-BDF3-3B7C40332BB6}"/>
                </a:ext>
              </a:extLst>
            </p:cNvPr>
            <p:cNvSpPr/>
            <p:nvPr/>
          </p:nvSpPr>
          <p:spPr>
            <a:xfrm>
              <a:off x="336949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83">
              <a:extLst>
                <a:ext uri="{FF2B5EF4-FFF2-40B4-BE49-F238E27FC236}">
                  <a16:creationId xmlns:a16="http://schemas.microsoft.com/office/drawing/2014/main" xmlns="" id="{64AC3035-9072-4F34-BA78-6C37EA79BF35}"/>
                </a:ext>
              </a:extLst>
            </p:cNvPr>
            <p:cNvSpPr/>
            <p:nvPr/>
          </p:nvSpPr>
          <p:spPr>
            <a:xfrm>
              <a:off x="336949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84">
              <a:extLst>
                <a:ext uri="{FF2B5EF4-FFF2-40B4-BE49-F238E27FC236}">
                  <a16:creationId xmlns:a16="http://schemas.microsoft.com/office/drawing/2014/main" xmlns="" id="{1E545695-B724-441F-A34B-89B09FC89751}"/>
                </a:ext>
              </a:extLst>
            </p:cNvPr>
            <p:cNvSpPr/>
            <p:nvPr/>
          </p:nvSpPr>
          <p:spPr>
            <a:xfrm>
              <a:off x="35124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85">
              <a:extLst>
                <a:ext uri="{FF2B5EF4-FFF2-40B4-BE49-F238E27FC236}">
                  <a16:creationId xmlns:a16="http://schemas.microsoft.com/office/drawing/2014/main" xmlns="" id="{F3C75774-9223-4D70-9760-7A83740EB467}"/>
                </a:ext>
              </a:extLst>
            </p:cNvPr>
            <p:cNvSpPr/>
            <p:nvPr/>
          </p:nvSpPr>
          <p:spPr>
            <a:xfrm>
              <a:off x="35124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86">
              <a:extLst>
                <a:ext uri="{FF2B5EF4-FFF2-40B4-BE49-F238E27FC236}">
                  <a16:creationId xmlns:a16="http://schemas.microsoft.com/office/drawing/2014/main" xmlns="" id="{0DDBC760-2F67-409F-B73C-DDB6D4C99D81}"/>
                </a:ext>
              </a:extLst>
            </p:cNvPr>
            <p:cNvSpPr/>
            <p:nvPr/>
          </p:nvSpPr>
          <p:spPr>
            <a:xfrm>
              <a:off x="35124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87">
              <a:extLst>
                <a:ext uri="{FF2B5EF4-FFF2-40B4-BE49-F238E27FC236}">
                  <a16:creationId xmlns:a16="http://schemas.microsoft.com/office/drawing/2014/main" xmlns="" id="{3EC7D81E-5469-44D9-98AA-91FB151FFDD8}"/>
                </a:ext>
              </a:extLst>
            </p:cNvPr>
            <p:cNvSpPr/>
            <p:nvPr/>
          </p:nvSpPr>
          <p:spPr>
            <a:xfrm>
              <a:off x="365531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88">
              <a:extLst>
                <a:ext uri="{FF2B5EF4-FFF2-40B4-BE49-F238E27FC236}">
                  <a16:creationId xmlns:a16="http://schemas.microsoft.com/office/drawing/2014/main" xmlns="" id="{4E90CD63-218F-4269-9AC1-251ED9B4AEA5}"/>
                </a:ext>
              </a:extLst>
            </p:cNvPr>
            <p:cNvSpPr/>
            <p:nvPr/>
          </p:nvSpPr>
          <p:spPr>
            <a:xfrm>
              <a:off x="36553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89">
              <a:extLst>
                <a:ext uri="{FF2B5EF4-FFF2-40B4-BE49-F238E27FC236}">
                  <a16:creationId xmlns:a16="http://schemas.microsoft.com/office/drawing/2014/main" xmlns="" id="{8BDA52EA-A64E-4F4D-847D-92C7F6981AFA}"/>
                </a:ext>
              </a:extLst>
            </p:cNvPr>
            <p:cNvSpPr/>
            <p:nvPr/>
          </p:nvSpPr>
          <p:spPr>
            <a:xfrm>
              <a:off x="36553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90">
              <a:extLst>
                <a:ext uri="{FF2B5EF4-FFF2-40B4-BE49-F238E27FC236}">
                  <a16:creationId xmlns:a16="http://schemas.microsoft.com/office/drawing/2014/main" xmlns="" id="{5000E8E9-BF60-43FA-B5DD-609508B4ADE2}"/>
                </a:ext>
              </a:extLst>
            </p:cNvPr>
            <p:cNvSpPr/>
            <p:nvPr/>
          </p:nvSpPr>
          <p:spPr>
            <a:xfrm>
              <a:off x="379823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91">
              <a:extLst>
                <a:ext uri="{FF2B5EF4-FFF2-40B4-BE49-F238E27FC236}">
                  <a16:creationId xmlns:a16="http://schemas.microsoft.com/office/drawing/2014/main" xmlns="" id="{E4BC6E35-558A-48AA-A3CC-0B0D63398D9E}"/>
                </a:ext>
              </a:extLst>
            </p:cNvPr>
            <p:cNvSpPr/>
            <p:nvPr/>
          </p:nvSpPr>
          <p:spPr>
            <a:xfrm>
              <a:off x="379823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92">
              <a:extLst>
                <a:ext uri="{FF2B5EF4-FFF2-40B4-BE49-F238E27FC236}">
                  <a16:creationId xmlns:a16="http://schemas.microsoft.com/office/drawing/2014/main" xmlns="" id="{0596888F-B20D-4643-9B8D-B562C08C9AE0}"/>
                </a:ext>
              </a:extLst>
            </p:cNvPr>
            <p:cNvSpPr/>
            <p:nvPr/>
          </p:nvSpPr>
          <p:spPr>
            <a:xfrm>
              <a:off x="379823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93">
              <a:extLst>
                <a:ext uri="{FF2B5EF4-FFF2-40B4-BE49-F238E27FC236}">
                  <a16:creationId xmlns:a16="http://schemas.microsoft.com/office/drawing/2014/main" xmlns="" id="{24610D41-98FD-4201-9AAF-D250E306FF64}"/>
                </a:ext>
              </a:extLst>
            </p:cNvPr>
            <p:cNvSpPr/>
            <p:nvPr/>
          </p:nvSpPr>
          <p:spPr>
            <a:xfrm>
              <a:off x="394114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94">
              <a:extLst>
                <a:ext uri="{FF2B5EF4-FFF2-40B4-BE49-F238E27FC236}">
                  <a16:creationId xmlns:a16="http://schemas.microsoft.com/office/drawing/2014/main" xmlns="" id="{B90591F6-C8CB-44D0-A4F7-8B6E499F269B}"/>
                </a:ext>
              </a:extLst>
            </p:cNvPr>
            <p:cNvSpPr/>
            <p:nvPr/>
          </p:nvSpPr>
          <p:spPr>
            <a:xfrm>
              <a:off x="39411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95">
              <a:extLst>
                <a:ext uri="{FF2B5EF4-FFF2-40B4-BE49-F238E27FC236}">
                  <a16:creationId xmlns:a16="http://schemas.microsoft.com/office/drawing/2014/main" xmlns="" id="{06242EB5-D16D-4CD8-A574-9906A59C141A}"/>
                </a:ext>
              </a:extLst>
            </p:cNvPr>
            <p:cNvSpPr/>
            <p:nvPr/>
          </p:nvSpPr>
          <p:spPr>
            <a:xfrm>
              <a:off x="39411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96">
              <a:extLst>
                <a:ext uri="{FF2B5EF4-FFF2-40B4-BE49-F238E27FC236}">
                  <a16:creationId xmlns:a16="http://schemas.microsoft.com/office/drawing/2014/main" xmlns="" id="{1959BA13-F0F9-49CD-8486-132CD29C4D55}"/>
                </a:ext>
              </a:extLst>
            </p:cNvPr>
            <p:cNvSpPr/>
            <p:nvPr/>
          </p:nvSpPr>
          <p:spPr>
            <a:xfrm>
              <a:off x="408404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97">
              <a:extLst>
                <a:ext uri="{FF2B5EF4-FFF2-40B4-BE49-F238E27FC236}">
                  <a16:creationId xmlns:a16="http://schemas.microsoft.com/office/drawing/2014/main" xmlns="" id="{FE18C8E4-DC10-407E-B8BE-DA019E2A4BDA}"/>
                </a:ext>
              </a:extLst>
            </p:cNvPr>
            <p:cNvSpPr/>
            <p:nvPr/>
          </p:nvSpPr>
          <p:spPr>
            <a:xfrm>
              <a:off x="408404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98">
              <a:extLst>
                <a:ext uri="{FF2B5EF4-FFF2-40B4-BE49-F238E27FC236}">
                  <a16:creationId xmlns:a16="http://schemas.microsoft.com/office/drawing/2014/main" xmlns="" id="{9D7439AD-C408-4C31-98C9-658A3B3AE813}"/>
                </a:ext>
              </a:extLst>
            </p:cNvPr>
            <p:cNvSpPr/>
            <p:nvPr/>
          </p:nvSpPr>
          <p:spPr>
            <a:xfrm>
              <a:off x="40840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99">
              <a:extLst>
                <a:ext uri="{FF2B5EF4-FFF2-40B4-BE49-F238E27FC236}">
                  <a16:creationId xmlns:a16="http://schemas.microsoft.com/office/drawing/2014/main" xmlns="" id="{D21F4A6A-BE15-45BB-96E8-E172CCBCD5FC}"/>
                </a:ext>
              </a:extLst>
            </p:cNvPr>
            <p:cNvSpPr/>
            <p:nvPr/>
          </p:nvSpPr>
          <p:spPr>
            <a:xfrm>
              <a:off x="422695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99" y="16052"/>
                  </a:lnTo>
                  <a:lnTo>
                    <a:pt x="25399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100">
              <a:extLst>
                <a:ext uri="{FF2B5EF4-FFF2-40B4-BE49-F238E27FC236}">
                  <a16:creationId xmlns:a16="http://schemas.microsoft.com/office/drawing/2014/main" xmlns="" id="{D504DE77-62F8-4CED-9F01-C9040FF3DF63}"/>
                </a:ext>
              </a:extLst>
            </p:cNvPr>
            <p:cNvSpPr/>
            <p:nvPr/>
          </p:nvSpPr>
          <p:spPr>
            <a:xfrm>
              <a:off x="422696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101">
              <a:extLst>
                <a:ext uri="{FF2B5EF4-FFF2-40B4-BE49-F238E27FC236}">
                  <a16:creationId xmlns:a16="http://schemas.microsoft.com/office/drawing/2014/main" xmlns="" id="{2969798B-4C95-46E0-824E-B21615F0449A}"/>
                </a:ext>
              </a:extLst>
            </p:cNvPr>
            <p:cNvSpPr/>
            <p:nvPr/>
          </p:nvSpPr>
          <p:spPr>
            <a:xfrm>
              <a:off x="422696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102">
              <a:extLst>
                <a:ext uri="{FF2B5EF4-FFF2-40B4-BE49-F238E27FC236}">
                  <a16:creationId xmlns:a16="http://schemas.microsoft.com/office/drawing/2014/main" xmlns="" id="{1E1E8B6D-56FB-4C8C-84A1-7154E1836B6C}"/>
                </a:ext>
              </a:extLst>
            </p:cNvPr>
            <p:cNvSpPr/>
            <p:nvPr/>
          </p:nvSpPr>
          <p:spPr>
            <a:xfrm>
              <a:off x="436986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103">
              <a:extLst>
                <a:ext uri="{FF2B5EF4-FFF2-40B4-BE49-F238E27FC236}">
                  <a16:creationId xmlns:a16="http://schemas.microsoft.com/office/drawing/2014/main" xmlns="" id="{C5C5B899-8599-4748-8B1A-4C9C231D6230}"/>
                </a:ext>
              </a:extLst>
            </p:cNvPr>
            <p:cNvSpPr/>
            <p:nvPr/>
          </p:nvSpPr>
          <p:spPr>
            <a:xfrm>
              <a:off x="43698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104">
              <a:extLst>
                <a:ext uri="{FF2B5EF4-FFF2-40B4-BE49-F238E27FC236}">
                  <a16:creationId xmlns:a16="http://schemas.microsoft.com/office/drawing/2014/main" xmlns="" id="{D08D48DE-0C78-4DDC-9876-58BC8D0D8C62}"/>
                </a:ext>
              </a:extLst>
            </p:cNvPr>
            <p:cNvSpPr/>
            <p:nvPr/>
          </p:nvSpPr>
          <p:spPr>
            <a:xfrm>
              <a:off x="43698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105">
              <a:extLst>
                <a:ext uri="{FF2B5EF4-FFF2-40B4-BE49-F238E27FC236}">
                  <a16:creationId xmlns:a16="http://schemas.microsoft.com/office/drawing/2014/main" xmlns="" id="{FD562B03-D6BB-4E8C-AD39-F9EE6DF668DA}"/>
                </a:ext>
              </a:extLst>
            </p:cNvPr>
            <p:cNvSpPr/>
            <p:nvPr/>
          </p:nvSpPr>
          <p:spPr>
            <a:xfrm>
              <a:off x="45127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106">
              <a:extLst>
                <a:ext uri="{FF2B5EF4-FFF2-40B4-BE49-F238E27FC236}">
                  <a16:creationId xmlns:a16="http://schemas.microsoft.com/office/drawing/2014/main" xmlns="" id="{53B74F30-494A-4CE9-A6DB-15B2B8C482FA}"/>
                </a:ext>
              </a:extLst>
            </p:cNvPr>
            <p:cNvSpPr/>
            <p:nvPr/>
          </p:nvSpPr>
          <p:spPr>
            <a:xfrm>
              <a:off x="45127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107">
              <a:extLst>
                <a:ext uri="{FF2B5EF4-FFF2-40B4-BE49-F238E27FC236}">
                  <a16:creationId xmlns:a16="http://schemas.microsoft.com/office/drawing/2014/main" xmlns="" id="{0C8AA7AE-A5BB-4635-A4E3-C6D80EBDCD3C}"/>
                </a:ext>
              </a:extLst>
            </p:cNvPr>
            <p:cNvSpPr/>
            <p:nvPr/>
          </p:nvSpPr>
          <p:spPr>
            <a:xfrm>
              <a:off x="45127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108">
              <a:extLst>
                <a:ext uri="{FF2B5EF4-FFF2-40B4-BE49-F238E27FC236}">
                  <a16:creationId xmlns:a16="http://schemas.microsoft.com/office/drawing/2014/main" xmlns="" id="{7BE15DFC-B807-4ED9-AD90-8C6612065880}"/>
                </a:ext>
              </a:extLst>
            </p:cNvPr>
            <p:cNvSpPr/>
            <p:nvPr/>
          </p:nvSpPr>
          <p:spPr>
            <a:xfrm>
              <a:off x="465569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109">
              <a:extLst>
                <a:ext uri="{FF2B5EF4-FFF2-40B4-BE49-F238E27FC236}">
                  <a16:creationId xmlns:a16="http://schemas.microsoft.com/office/drawing/2014/main" xmlns="" id="{65997817-463D-4756-A5F6-CCE8930E37BE}"/>
                </a:ext>
              </a:extLst>
            </p:cNvPr>
            <p:cNvSpPr/>
            <p:nvPr/>
          </p:nvSpPr>
          <p:spPr>
            <a:xfrm>
              <a:off x="465569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110">
              <a:extLst>
                <a:ext uri="{FF2B5EF4-FFF2-40B4-BE49-F238E27FC236}">
                  <a16:creationId xmlns:a16="http://schemas.microsoft.com/office/drawing/2014/main" xmlns="" id="{A37152A9-0D9D-427B-8CDC-FFE244A5EA66}"/>
                </a:ext>
              </a:extLst>
            </p:cNvPr>
            <p:cNvSpPr/>
            <p:nvPr/>
          </p:nvSpPr>
          <p:spPr>
            <a:xfrm>
              <a:off x="465569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111">
              <a:extLst>
                <a:ext uri="{FF2B5EF4-FFF2-40B4-BE49-F238E27FC236}">
                  <a16:creationId xmlns:a16="http://schemas.microsoft.com/office/drawing/2014/main" xmlns="" id="{87F13BF9-5F89-4F10-A0D3-9BFF4AB84EA9}"/>
                </a:ext>
              </a:extLst>
            </p:cNvPr>
            <p:cNvSpPr/>
            <p:nvPr/>
          </p:nvSpPr>
          <p:spPr>
            <a:xfrm>
              <a:off x="479860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112">
              <a:extLst>
                <a:ext uri="{FF2B5EF4-FFF2-40B4-BE49-F238E27FC236}">
                  <a16:creationId xmlns:a16="http://schemas.microsoft.com/office/drawing/2014/main" xmlns="" id="{AB22C9F9-B5F1-47DD-9AAB-F0AECBE34217}"/>
                </a:ext>
              </a:extLst>
            </p:cNvPr>
            <p:cNvSpPr/>
            <p:nvPr/>
          </p:nvSpPr>
          <p:spPr>
            <a:xfrm>
              <a:off x="479860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113">
              <a:extLst>
                <a:ext uri="{FF2B5EF4-FFF2-40B4-BE49-F238E27FC236}">
                  <a16:creationId xmlns:a16="http://schemas.microsoft.com/office/drawing/2014/main" xmlns="" id="{C4613D69-B139-44F2-B751-7C1DCDC641F4}"/>
                </a:ext>
              </a:extLst>
            </p:cNvPr>
            <p:cNvSpPr/>
            <p:nvPr/>
          </p:nvSpPr>
          <p:spPr>
            <a:xfrm>
              <a:off x="479860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114">
              <a:extLst>
                <a:ext uri="{FF2B5EF4-FFF2-40B4-BE49-F238E27FC236}">
                  <a16:creationId xmlns:a16="http://schemas.microsoft.com/office/drawing/2014/main" xmlns="" id="{0286342E-9A79-48EA-A3DB-591A34D9DC9B}"/>
                </a:ext>
              </a:extLst>
            </p:cNvPr>
            <p:cNvSpPr/>
            <p:nvPr/>
          </p:nvSpPr>
          <p:spPr>
            <a:xfrm>
              <a:off x="49415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115">
              <a:extLst>
                <a:ext uri="{FF2B5EF4-FFF2-40B4-BE49-F238E27FC236}">
                  <a16:creationId xmlns:a16="http://schemas.microsoft.com/office/drawing/2014/main" xmlns="" id="{5944D14C-12F3-4610-9EB0-A16B39ABC516}"/>
                </a:ext>
              </a:extLst>
            </p:cNvPr>
            <p:cNvSpPr/>
            <p:nvPr/>
          </p:nvSpPr>
          <p:spPr>
            <a:xfrm>
              <a:off x="49415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116">
              <a:extLst>
                <a:ext uri="{FF2B5EF4-FFF2-40B4-BE49-F238E27FC236}">
                  <a16:creationId xmlns:a16="http://schemas.microsoft.com/office/drawing/2014/main" xmlns="" id="{639A77EB-A3A3-4246-BDD6-799137803980}"/>
                </a:ext>
              </a:extLst>
            </p:cNvPr>
            <p:cNvSpPr/>
            <p:nvPr/>
          </p:nvSpPr>
          <p:spPr>
            <a:xfrm>
              <a:off x="49415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117">
              <a:extLst>
                <a:ext uri="{FF2B5EF4-FFF2-40B4-BE49-F238E27FC236}">
                  <a16:creationId xmlns:a16="http://schemas.microsoft.com/office/drawing/2014/main" xmlns="" id="{F8663038-A598-43C4-ADD7-448EA2B0F5B3}"/>
                </a:ext>
              </a:extLst>
            </p:cNvPr>
            <p:cNvSpPr/>
            <p:nvPr/>
          </p:nvSpPr>
          <p:spPr>
            <a:xfrm>
              <a:off x="508442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118">
              <a:extLst>
                <a:ext uri="{FF2B5EF4-FFF2-40B4-BE49-F238E27FC236}">
                  <a16:creationId xmlns:a16="http://schemas.microsoft.com/office/drawing/2014/main" xmlns="" id="{3CF08F39-AECE-4481-9105-695B387B1A84}"/>
                </a:ext>
              </a:extLst>
            </p:cNvPr>
            <p:cNvSpPr/>
            <p:nvPr/>
          </p:nvSpPr>
          <p:spPr>
            <a:xfrm>
              <a:off x="50844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119">
              <a:extLst>
                <a:ext uri="{FF2B5EF4-FFF2-40B4-BE49-F238E27FC236}">
                  <a16:creationId xmlns:a16="http://schemas.microsoft.com/office/drawing/2014/main" xmlns="" id="{B716328F-7043-4D7E-B33B-D253981F9086}"/>
                </a:ext>
              </a:extLst>
            </p:cNvPr>
            <p:cNvSpPr/>
            <p:nvPr/>
          </p:nvSpPr>
          <p:spPr>
            <a:xfrm>
              <a:off x="50844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120">
              <a:extLst>
                <a:ext uri="{FF2B5EF4-FFF2-40B4-BE49-F238E27FC236}">
                  <a16:creationId xmlns:a16="http://schemas.microsoft.com/office/drawing/2014/main" xmlns="" id="{86AB19B3-9E1C-4B9A-AF1E-088B263BB741}"/>
                </a:ext>
              </a:extLst>
            </p:cNvPr>
            <p:cNvSpPr/>
            <p:nvPr/>
          </p:nvSpPr>
          <p:spPr>
            <a:xfrm>
              <a:off x="52273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121">
              <a:extLst>
                <a:ext uri="{FF2B5EF4-FFF2-40B4-BE49-F238E27FC236}">
                  <a16:creationId xmlns:a16="http://schemas.microsoft.com/office/drawing/2014/main" xmlns="" id="{C4D85418-07EC-42EB-A4F8-15943C9BCD89}"/>
                </a:ext>
              </a:extLst>
            </p:cNvPr>
            <p:cNvSpPr/>
            <p:nvPr/>
          </p:nvSpPr>
          <p:spPr>
            <a:xfrm>
              <a:off x="52273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122">
              <a:extLst>
                <a:ext uri="{FF2B5EF4-FFF2-40B4-BE49-F238E27FC236}">
                  <a16:creationId xmlns:a16="http://schemas.microsoft.com/office/drawing/2014/main" xmlns="" id="{087C323A-0A9F-434A-9998-18C34D29281E}"/>
                </a:ext>
              </a:extLst>
            </p:cNvPr>
            <p:cNvSpPr/>
            <p:nvPr/>
          </p:nvSpPr>
          <p:spPr>
            <a:xfrm>
              <a:off x="52273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123">
              <a:extLst>
                <a:ext uri="{FF2B5EF4-FFF2-40B4-BE49-F238E27FC236}">
                  <a16:creationId xmlns:a16="http://schemas.microsoft.com/office/drawing/2014/main" xmlns="" id="{F55237B9-63F0-44DD-B427-5AF65C6223B2}"/>
                </a:ext>
              </a:extLst>
            </p:cNvPr>
            <p:cNvSpPr/>
            <p:nvPr/>
          </p:nvSpPr>
          <p:spPr>
            <a:xfrm>
              <a:off x="537025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124">
              <a:extLst>
                <a:ext uri="{FF2B5EF4-FFF2-40B4-BE49-F238E27FC236}">
                  <a16:creationId xmlns:a16="http://schemas.microsoft.com/office/drawing/2014/main" xmlns="" id="{47B11128-1ED9-42C4-9D0B-C01B79F23A06}"/>
                </a:ext>
              </a:extLst>
            </p:cNvPr>
            <p:cNvSpPr/>
            <p:nvPr/>
          </p:nvSpPr>
          <p:spPr>
            <a:xfrm>
              <a:off x="53702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125">
              <a:extLst>
                <a:ext uri="{FF2B5EF4-FFF2-40B4-BE49-F238E27FC236}">
                  <a16:creationId xmlns:a16="http://schemas.microsoft.com/office/drawing/2014/main" xmlns="" id="{976EBC1E-ACF8-4B3E-8EE0-8862C0931C9C}"/>
                </a:ext>
              </a:extLst>
            </p:cNvPr>
            <p:cNvSpPr/>
            <p:nvPr/>
          </p:nvSpPr>
          <p:spPr>
            <a:xfrm>
              <a:off x="53702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126">
              <a:extLst>
                <a:ext uri="{FF2B5EF4-FFF2-40B4-BE49-F238E27FC236}">
                  <a16:creationId xmlns:a16="http://schemas.microsoft.com/office/drawing/2014/main" xmlns="" id="{4182735F-CDBC-4D5C-8F6E-078609ED63C6}"/>
                </a:ext>
              </a:extLst>
            </p:cNvPr>
            <p:cNvSpPr/>
            <p:nvPr/>
          </p:nvSpPr>
          <p:spPr>
            <a:xfrm>
              <a:off x="55131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127">
              <a:extLst>
                <a:ext uri="{FF2B5EF4-FFF2-40B4-BE49-F238E27FC236}">
                  <a16:creationId xmlns:a16="http://schemas.microsoft.com/office/drawing/2014/main" xmlns="" id="{19C0EE55-85FC-4546-A2B1-97F37169B181}"/>
                </a:ext>
              </a:extLst>
            </p:cNvPr>
            <p:cNvSpPr/>
            <p:nvPr/>
          </p:nvSpPr>
          <p:spPr>
            <a:xfrm>
              <a:off x="55131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128">
              <a:extLst>
                <a:ext uri="{FF2B5EF4-FFF2-40B4-BE49-F238E27FC236}">
                  <a16:creationId xmlns:a16="http://schemas.microsoft.com/office/drawing/2014/main" xmlns="" id="{60659D10-1FB6-4A31-9580-420C7F81400B}"/>
                </a:ext>
              </a:extLst>
            </p:cNvPr>
            <p:cNvSpPr/>
            <p:nvPr/>
          </p:nvSpPr>
          <p:spPr>
            <a:xfrm>
              <a:off x="55131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129">
              <a:extLst>
                <a:ext uri="{FF2B5EF4-FFF2-40B4-BE49-F238E27FC236}">
                  <a16:creationId xmlns:a16="http://schemas.microsoft.com/office/drawing/2014/main" xmlns="" id="{39C99B86-14EA-4C1F-A77D-36F98BDDCA69}"/>
                </a:ext>
              </a:extLst>
            </p:cNvPr>
            <p:cNvSpPr/>
            <p:nvPr/>
          </p:nvSpPr>
          <p:spPr>
            <a:xfrm>
              <a:off x="565606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130">
              <a:extLst>
                <a:ext uri="{FF2B5EF4-FFF2-40B4-BE49-F238E27FC236}">
                  <a16:creationId xmlns:a16="http://schemas.microsoft.com/office/drawing/2014/main" xmlns="" id="{0D8B5380-7DC6-457E-8099-49D2721CD74D}"/>
                </a:ext>
              </a:extLst>
            </p:cNvPr>
            <p:cNvSpPr/>
            <p:nvPr/>
          </p:nvSpPr>
          <p:spPr>
            <a:xfrm>
              <a:off x="565606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131">
              <a:extLst>
                <a:ext uri="{FF2B5EF4-FFF2-40B4-BE49-F238E27FC236}">
                  <a16:creationId xmlns:a16="http://schemas.microsoft.com/office/drawing/2014/main" xmlns="" id="{F6E4F565-4718-408A-95CB-BDBF452647E1}"/>
                </a:ext>
              </a:extLst>
            </p:cNvPr>
            <p:cNvSpPr/>
            <p:nvPr/>
          </p:nvSpPr>
          <p:spPr>
            <a:xfrm>
              <a:off x="565606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132">
              <a:extLst>
                <a:ext uri="{FF2B5EF4-FFF2-40B4-BE49-F238E27FC236}">
                  <a16:creationId xmlns:a16="http://schemas.microsoft.com/office/drawing/2014/main" xmlns="" id="{A2D37503-2CA5-4C59-BC31-286134B4605E}"/>
                </a:ext>
              </a:extLst>
            </p:cNvPr>
            <p:cNvSpPr/>
            <p:nvPr/>
          </p:nvSpPr>
          <p:spPr>
            <a:xfrm>
              <a:off x="57989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133">
              <a:extLst>
                <a:ext uri="{FF2B5EF4-FFF2-40B4-BE49-F238E27FC236}">
                  <a16:creationId xmlns:a16="http://schemas.microsoft.com/office/drawing/2014/main" xmlns="" id="{3F1BAA8C-13B3-4BDF-A6E3-1953C98BC003}"/>
                </a:ext>
              </a:extLst>
            </p:cNvPr>
            <p:cNvSpPr/>
            <p:nvPr/>
          </p:nvSpPr>
          <p:spPr>
            <a:xfrm>
              <a:off x="579898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134">
              <a:extLst>
                <a:ext uri="{FF2B5EF4-FFF2-40B4-BE49-F238E27FC236}">
                  <a16:creationId xmlns:a16="http://schemas.microsoft.com/office/drawing/2014/main" xmlns="" id="{E089FE1A-23BB-41EA-8DE0-35418A31BDC4}"/>
                </a:ext>
              </a:extLst>
            </p:cNvPr>
            <p:cNvSpPr/>
            <p:nvPr/>
          </p:nvSpPr>
          <p:spPr>
            <a:xfrm>
              <a:off x="57989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135">
              <a:extLst>
                <a:ext uri="{FF2B5EF4-FFF2-40B4-BE49-F238E27FC236}">
                  <a16:creationId xmlns:a16="http://schemas.microsoft.com/office/drawing/2014/main" xmlns="" id="{CC5E7EFC-B70F-4FE9-8174-3742B68D2EF9}"/>
                </a:ext>
              </a:extLst>
            </p:cNvPr>
            <p:cNvSpPr/>
            <p:nvPr/>
          </p:nvSpPr>
          <p:spPr>
            <a:xfrm>
              <a:off x="59418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136">
              <a:extLst>
                <a:ext uri="{FF2B5EF4-FFF2-40B4-BE49-F238E27FC236}">
                  <a16:creationId xmlns:a16="http://schemas.microsoft.com/office/drawing/2014/main" xmlns="" id="{6C1E8FA9-F1E8-4539-B5B6-196646B82869}"/>
                </a:ext>
              </a:extLst>
            </p:cNvPr>
            <p:cNvSpPr/>
            <p:nvPr/>
          </p:nvSpPr>
          <p:spPr>
            <a:xfrm>
              <a:off x="594188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137">
              <a:extLst>
                <a:ext uri="{FF2B5EF4-FFF2-40B4-BE49-F238E27FC236}">
                  <a16:creationId xmlns:a16="http://schemas.microsoft.com/office/drawing/2014/main" xmlns="" id="{2118503D-C380-4FFC-9B04-57E946B4A969}"/>
                </a:ext>
              </a:extLst>
            </p:cNvPr>
            <p:cNvSpPr/>
            <p:nvPr/>
          </p:nvSpPr>
          <p:spPr>
            <a:xfrm>
              <a:off x="59418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138">
              <a:extLst>
                <a:ext uri="{FF2B5EF4-FFF2-40B4-BE49-F238E27FC236}">
                  <a16:creationId xmlns:a16="http://schemas.microsoft.com/office/drawing/2014/main" xmlns="" id="{4D461310-417D-4F02-B068-7FD3BE99C064}"/>
                </a:ext>
              </a:extLst>
            </p:cNvPr>
            <p:cNvSpPr/>
            <p:nvPr/>
          </p:nvSpPr>
          <p:spPr>
            <a:xfrm>
              <a:off x="608480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139">
              <a:extLst>
                <a:ext uri="{FF2B5EF4-FFF2-40B4-BE49-F238E27FC236}">
                  <a16:creationId xmlns:a16="http://schemas.microsoft.com/office/drawing/2014/main" xmlns="" id="{02AFAC78-FBE7-49C2-BC69-EAD85EE650F3}"/>
                </a:ext>
              </a:extLst>
            </p:cNvPr>
            <p:cNvSpPr/>
            <p:nvPr/>
          </p:nvSpPr>
          <p:spPr>
            <a:xfrm>
              <a:off x="608481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140">
              <a:extLst>
                <a:ext uri="{FF2B5EF4-FFF2-40B4-BE49-F238E27FC236}">
                  <a16:creationId xmlns:a16="http://schemas.microsoft.com/office/drawing/2014/main" xmlns="" id="{351E186F-36E5-43EF-BD4B-25D8F2536CA0}"/>
                </a:ext>
              </a:extLst>
            </p:cNvPr>
            <p:cNvSpPr/>
            <p:nvPr/>
          </p:nvSpPr>
          <p:spPr>
            <a:xfrm>
              <a:off x="608481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141">
              <a:extLst>
                <a:ext uri="{FF2B5EF4-FFF2-40B4-BE49-F238E27FC236}">
                  <a16:creationId xmlns:a16="http://schemas.microsoft.com/office/drawing/2014/main" xmlns="" id="{06558DF9-E2AD-4C8D-93E7-73AE90C2AD3D}"/>
                </a:ext>
              </a:extLst>
            </p:cNvPr>
            <p:cNvSpPr/>
            <p:nvPr/>
          </p:nvSpPr>
          <p:spPr>
            <a:xfrm>
              <a:off x="622769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65" y="0"/>
                  </a:moveTo>
                  <a:lnTo>
                    <a:pt x="9372" y="0"/>
                  </a:lnTo>
                  <a:lnTo>
                    <a:pt x="6095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5" y="24053"/>
                  </a:lnTo>
                  <a:lnTo>
                    <a:pt x="9372" y="25400"/>
                  </a:lnTo>
                  <a:lnTo>
                    <a:pt x="16065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12" y="16052"/>
                  </a:lnTo>
                  <a:lnTo>
                    <a:pt x="25412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142">
              <a:extLst>
                <a:ext uri="{FF2B5EF4-FFF2-40B4-BE49-F238E27FC236}">
                  <a16:creationId xmlns:a16="http://schemas.microsoft.com/office/drawing/2014/main" xmlns="" id="{4CFBD693-9C69-43DF-ADD3-C4B75E7E0E63}"/>
                </a:ext>
              </a:extLst>
            </p:cNvPr>
            <p:cNvSpPr/>
            <p:nvPr/>
          </p:nvSpPr>
          <p:spPr>
            <a:xfrm>
              <a:off x="622770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12" y="2744330"/>
                  </a:lnTo>
                  <a:lnTo>
                    <a:pt x="25412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12" y="2592959"/>
                  </a:lnTo>
                  <a:lnTo>
                    <a:pt x="25412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12" y="2441600"/>
                  </a:lnTo>
                  <a:lnTo>
                    <a:pt x="25412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12" y="2290229"/>
                  </a:lnTo>
                  <a:lnTo>
                    <a:pt x="25412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12" y="2138857"/>
                  </a:lnTo>
                  <a:lnTo>
                    <a:pt x="25412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12" y="1987486"/>
                  </a:lnTo>
                  <a:lnTo>
                    <a:pt x="25412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12" y="1836127"/>
                  </a:lnTo>
                  <a:lnTo>
                    <a:pt x="25412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12" y="1684756"/>
                  </a:lnTo>
                  <a:lnTo>
                    <a:pt x="25412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12" y="1533385"/>
                  </a:lnTo>
                  <a:lnTo>
                    <a:pt x="25412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12" y="1382014"/>
                  </a:lnTo>
                  <a:lnTo>
                    <a:pt x="25412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12" y="1230642"/>
                  </a:lnTo>
                  <a:lnTo>
                    <a:pt x="25412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12" y="1079271"/>
                  </a:lnTo>
                  <a:lnTo>
                    <a:pt x="25412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12" y="927912"/>
                  </a:lnTo>
                  <a:lnTo>
                    <a:pt x="25412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12" y="776541"/>
                  </a:lnTo>
                  <a:lnTo>
                    <a:pt x="25412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12" y="625170"/>
                  </a:lnTo>
                  <a:lnTo>
                    <a:pt x="25412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12" y="473811"/>
                  </a:lnTo>
                  <a:lnTo>
                    <a:pt x="25412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12" y="322453"/>
                  </a:lnTo>
                  <a:lnTo>
                    <a:pt x="25412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12" y="171081"/>
                  </a:lnTo>
                  <a:lnTo>
                    <a:pt x="25412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12" y="19710"/>
                  </a:lnTo>
                  <a:lnTo>
                    <a:pt x="25412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143">
              <a:extLst>
                <a:ext uri="{FF2B5EF4-FFF2-40B4-BE49-F238E27FC236}">
                  <a16:creationId xmlns:a16="http://schemas.microsoft.com/office/drawing/2014/main" xmlns="" id="{74A0A531-E58F-4E29-95E5-5AFD289535FF}"/>
                </a:ext>
              </a:extLst>
            </p:cNvPr>
            <p:cNvSpPr/>
            <p:nvPr/>
          </p:nvSpPr>
          <p:spPr>
            <a:xfrm>
              <a:off x="622770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144">
              <a:extLst>
                <a:ext uri="{FF2B5EF4-FFF2-40B4-BE49-F238E27FC236}">
                  <a16:creationId xmlns:a16="http://schemas.microsoft.com/office/drawing/2014/main" xmlns="" id="{9D1AC210-A8F5-416F-A05A-9949018CE17A}"/>
                </a:ext>
              </a:extLst>
            </p:cNvPr>
            <p:cNvSpPr/>
            <p:nvPr/>
          </p:nvSpPr>
          <p:spPr>
            <a:xfrm>
              <a:off x="63706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145">
              <a:extLst>
                <a:ext uri="{FF2B5EF4-FFF2-40B4-BE49-F238E27FC236}">
                  <a16:creationId xmlns:a16="http://schemas.microsoft.com/office/drawing/2014/main" xmlns="" id="{3ABCD70C-6BB4-45E4-8DBD-11D6AE046CE7}"/>
                </a:ext>
              </a:extLst>
            </p:cNvPr>
            <p:cNvSpPr/>
            <p:nvPr/>
          </p:nvSpPr>
          <p:spPr>
            <a:xfrm>
              <a:off x="63706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146">
              <a:extLst>
                <a:ext uri="{FF2B5EF4-FFF2-40B4-BE49-F238E27FC236}">
                  <a16:creationId xmlns:a16="http://schemas.microsoft.com/office/drawing/2014/main" xmlns="" id="{06209E99-7ADC-4576-A77F-E44BFC9B45E9}"/>
                </a:ext>
              </a:extLst>
            </p:cNvPr>
            <p:cNvSpPr/>
            <p:nvPr/>
          </p:nvSpPr>
          <p:spPr>
            <a:xfrm>
              <a:off x="63706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147">
              <a:extLst>
                <a:ext uri="{FF2B5EF4-FFF2-40B4-BE49-F238E27FC236}">
                  <a16:creationId xmlns:a16="http://schemas.microsoft.com/office/drawing/2014/main" xmlns="" id="{E83BDD10-143F-45A3-A172-0E7403B01F38}"/>
                </a:ext>
              </a:extLst>
            </p:cNvPr>
            <p:cNvSpPr/>
            <p:nvPr/>
          </p:nvSpPr>
          <p:spPr>
            <a:xfrm>
              <a:off x="65135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148">
              <a:extLst>
                <a:ext uri="{FF2B5EF4-FFF2-40B4-BE49-F238E27FC236}">
                  <a16:creationId xmlns:a16="http://schemas.microsoft.com/office/drawing/2014/main" xmlns="" id="{AC596A01-9A3D-44DA-AADC-DAD8CBFB9225}"/>
                </a:ext>
              </a:extLst>
            </p:cNvPr>
            <p:cNvSpPr/>
            <p:nvPr/>
          </p:nvSpPr>
          <p:spPr>
            <a:xfrm>
              <a:off x="65135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149">
              <a:extLst>
                <a:ext uri="{FF2B5EF4-FFF2-40B4-BE49-F238E27FC236}">
                  <a16:creationId xmlns:a16="http://schemas.microsoft.com/office/drawing/2014/main" xmlns="" id="{2124293A-73C0-4520-B0CF-64273AA3272B}"/>
                </a:ext>
              </a:extLst>
            </p:cNvPr>
            <p:cNvSpPr/>
            <p:nvPr/>
          </p:nvSpPr>
          <p:spPr>
            <a:xfrm>
              <a:off x="65135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150">
              <a:extLst>
                <a:ext uri="{FF2B5EF4-FFF2-40B4-BE49-F238E27FC236}">
                  <a16:creationId xmlns:a16="http://schemas.microsoft.com/office/drawing/2014/main" xmlns="" id="{10C2B7DF-FE46-4361-82C5-E4D86BCBE159}"/>
                </a:ext>
              </a:extLst>
            </p:cNvPr>
            <p:cNvSpPr/>
            <p:nvPr/>
          </p:nvSpPr>
          <p:spPr>
            <a:xfrm>
              <a:off x="665645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151">
              <a:extLst>
                <a:ext uri="{FF2B5EF4-FFF2-40B4-BE49-F238E27FC236}">
                  <a16:creationId xmlns:a16="http://schemas.microsoft.com/office/drawing/2014/main" xmlns="" id="{72ADE6FD-59E1-40A1-B864-5231EFB1CFFB}"/>
                </a:ext>
              </a:extLst>
            </p:cNvPr>
            <p:cNvSpPr/>
            <p:nvPr/>
          </p:nvSpPr>
          <p:spPr>
            <a:xfrm>
              <a:off x="665645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152">
              <a:extLst>
                <a:ext uri="{FF2B5EF4-FFF2-40B4-BE49-F238E27FC236}">
                  <a16:creationId xmlns:a16="http://schemas.microsoft.com/office/drawing/2014/main" xmlns="" id="{BA14F854-69A3-4EF4-B3DE-367743531E17}"/>
                </a:ext>
              </a:extLst>
            </p:cNvPr>
            <p:cNvSpPr/>
            <p:nvPr/>
          </p:nvSpPr>
          <p:spPr>
            <a:xfrm>
              <a:off x="66564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153">
              <a:extLst>
                <a:ext uri="{FF2B5EF4-FFF2-40B4-BE49-F238E27FC236}">
                  <a16:creationId xmlns:a16="http://schemas.microsoft.com/office/drawing/2014/main" xmlns="" id="{269BE56E-C9D2-493D-AA7B-53A9AFDCE37F}"/>
                </a:ext>
              </a:extLst>
            </p:cNvPr>
            <p:cNvSpPr/>
            <p:nvPr/>
          </p:nvSpPr>
          <p:spPr>
            <a:xfrm>
              <a:off x="679934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154">
              <a:extLst>
                <a:ext uri="{FF2B5EF4-FFF2-40B4-BE49-F238E27FC236}">
                  <a16:creationId xmlns:a16="http://schemas.microsoft.com/office/drawing/2014/main" xmlns="" id="{8699E800-50AF-4B98-85CB-ABAD84E31CDF}"/>
                </a:ext>
              </a:extLst>
            </p:cNvPr>
            <p:cNvSpPr/>
            <p:nvPr/>
          </p:nvSpPr>
          <p:spPr>
            <a:xfrm>
              <a:off x="679934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155">
              <a:extLst>
                <a:ext uri="{FF2B5EF4-FFF2-40B4-BE49-F238E27FC236}">
                  <a16:creationId xmlns:a16="http://schemas.microsoft.com/office/drawing/2014/main" xmlns="" id="{17794503-3F19-4BC8-9CB0-DE5D89E520FB}"/>
                </a:ext>
              </a:extLst>
            </p:cNvPr>
            <p:cNvSpPr/>
            <p:nvPr/>
          </p:nvSpPr>
          <p:spPr>
            <a:xfrm>
              <a:off x="679934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156">
              <a:extLst>
                <a:ext uri="{FF2B5EF4-FFF2-40B4-BE49-F238E27FC236}">
                  <a16:creationId xmlns:a16="http://schemas.microsoft.com/office/drawing/2014/main" xmlns="" id="{5EAB0C71-9333-487D-B921-DF9370F28F18}"/>
                </a:ext>
              </a:extLst>
            </p:cNvPr>
            <p:cNvSpPr/>
            <p:nvPr/>
          </p:nvSpPr>
          <p:spPr>
            <a:xfrm>
              <a:off x="694226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157">
              <a:extLst>
                <a:ext uri="{FF2B5EF4-FFF2-40B4-BE49-F238E27FC236}">
                  <a16:creationId xmlns:a16="http://schemas.microsoft.com/office/drawing/2014/main" xmlns="" id="{30D69803-3F39-41FD-9C6F-A9091322E161}"/>
                </a:ext>
              </a:extLst>
            </p:cNvPr>
            <p:cNvSpPr/>
            <p:nvPr/>
          </p:nvSpPr>
          <p:spPr>
            <a:xfrm>
              <a:off x="694226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158">
              <a:extLst>
                <a:ext uri="{FF2B5EF4-FFF2-40B4-BE49-F238E27FC236}">
                  <a16:creationId xmlns:a16="http://schemas.microsoft.com/office/drawing/2014/main" xmlns="" id="{68CFCC6A-9CDB-4237-9323-4D86AA659AB3}"/>
                </a:ext>
              </a:extLst>
            </p:cNvPr>
            <p:cNvSpPr/>
            <p:nvPr/>
          </p:nvSpPr>
          <p:spPr>
            <a:xfrm>
              <a:off x="694226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159">
              <a:extLst>
                <a:ext uri="{FF2B5EF4-FFF2-40B4-BE49-F238E27FC236}">
                  <a16:creationId xmlns:a16="http://schemas.microsoft.com/office/drawing/2014/main" xmlns="" id="{9C0DFED8-6563-45DD-A0C0-E2BD2E89627C}"/>
                </a:ext>
              </a:extLst>
            </p:cNvPr>
            <p:cNvSpPr/>
            <p:nvPr/>
          </p:nvSpPr>
          <p:spPr>
            <a:xfrm>
              <a:off x="708518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160">
              <a:extLst>
                <a:ext uri="{FF2B5EF4-FFF2-40B4-BE49-F238E27FC236}">
                  <a16:creationId xmlns:a16="http://schemas.microsoft.com/office/drawing/2014/main" xmlns="" id="{C04F77AD-AFB9-4B89-B267-36E80C8E87DF}"/>
                </a:ext>
              </a:extLst>
            </p:cNvPr>
            <p:cNvSpPr/>
            <p:nvPr/>
          </p:nvSpPr>
          <p:spPr>
            <a:xfrm>
              <a:off x="7085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161">
              <a:extLst>
                <a:ext uri="{FF2B5EF4-FFF2-40B4-BE49-F238E27FC236}">
                  <a16:creationId xmlns:a16="http://schemas.microsoft.com/office/drawing/2014/main" xmlns="" id="{4A71962B-A1BC-42AB-A517-FF4A270181A7}"/>
                </a:ext>
              </a:extLst>
            </p:cNvPr>
            <p:cNvSpPr/>
            <p:nvPr/>
          </p:nvSpPr>
          <p:spPr>
            <a:xfrm>
              <a:off x="7085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162">
              <a:extLst>
                <a:ext uri="{FF2B5EF4-FFF2-40B4-BE49-F238E27FC236}">
                  <a16:creationId xmlns:a16="http://schemas.microsoft.com/office/drawing/2014/main" xmlns="" id="{80CAB59A-8554-4DF6-960D-2AC594A3348C}"/>
                </a:ext>
              </a:extLst>
            </p:cNvPr>
            <p:cNvSpPr/>
            <p:nvPr/>
          </p:nvSpPr>
          <p:spPr>
            <a:xfrm>
              <a:off x="72280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163">
              <a:extLst>
                <a:ext uri="{FF2B5EF4-FFF2-40B4-BE49-F238E27FC236}">
                  <a16:creationId xmlns:a16="http://schemas.microsoft.com/office/drawing/2014/main" xmlns="" id="{8A7E7DD9-273B-4785-82F8-6C34565B9A3A}"/>
                </a:ext>
              </a:extLst>
            </p:cNvPr>
            <p:cNvSpPr/>
            <p:nvPr/>
          </p:nvSpPr>
          <p:spPr>
            <a:xfrm>
              <a:off x="72280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164">
              <a:extLst>
                <a:ext uri="{FF2B5EF4-FFF2-40B4-BE49-F238E27FC236}">
                  <a16:creationId xmlns:a16="http://schemas.microsoft.com/office/drawing/2014/main" xmlns="" id="{FA12C3AC-BDB7-44D7-8383-6F241E1B416A}"/>
                </a:ext>
              </a:extLst>
            </p:cNvPr>
            <p:cNvSpPr/>
            <p:nvPr/>
          </p:nvSpPr>
          <p:spPr>
            <a:xfrm>
              <a:off x="72280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165">
              <a:extLst>
                <a:ext uri="{FF2B5EF4-FFF2-40B4-BE49-F238E27FC236}">
                  <a16:creationId xmlns:a16="http://schemas.microsoft.com/office/drawing/2014/main" xmlns="" id="{0E70E080-4504-4182-A372-AD2C41328148}"/>
                </a:ext>
              </a:extLst>
            </p:cNvPr>
            <p:cNvSpPr/>
            <p:nvPr/>
          </p:nvSpPr>
          <p:spPr>
            <a:xfrm>
              <a:off x="737099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166">
              <a:extLst>
                <a:ext uri="{FF2B5EF4-FFF2-40B4-BE49-F238E27FC236}">
                  <a16:creationId xmlns:a16="http://schemas.microsoft.com/office/drawing/2014/main" xmlns="" id="{E19397E3-517B-48EF-B582-AC0414B2A748}"/>
                </a:ext>
              </a:extLst>
            </p:cNvPr>
            <p:cNvSpPr/>
            <p:nvPr/>
          </p:nvSpPr>
          <p:spPr>
            <a:xfrm>
              <a:off x="737099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167">
              <a:extLst>
                <a:ext uri="{FF2B5EF4-FFF2-40B4-BE49-F238E27FC236}">
                  <a16:creationId xmlns:a16="http://schemas.microsoft.com/office/drawing/2014/main" xmlns="" id="{C66FFCEB-A45B-4C5C-981C-D3793BD70C8B}"/>
                </a:ext>
              </a:extLst>
            </p:cNvPr>
            <p:cNvSpPr/>
            <p:nvPr/>
          </p:nvSpPr>
          <p:spPr>
            <a:xfrm>
              <a:off x="737099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168">
              <a:extLst>
                <a:ext uri="{FF2B5EF4-FFF2-40B4-BE49-F238E27FC236}">
                  <a16:creationId xmlns:a16="http://schemas.microsoft.com/office/drawing/2014/main" xmlns="" id="{3766E02A-DF2A-4A0B-B8A2-FF9287B84DEF}"/>
                </a:ext>
              </a:extLst>
            </p:cNvPr>
            <p:cNvSpPr/>
            <p:nvPr/>
          </p:nvSpPr>
          <p:spPr>
            <a:xfrm>
              <a:off x="751391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169">
              <a:extLst>
                <a:ext uri="{FF2B5EF4-FFF2-40B4-BE49-F238E27FC236}">
                  <a16:creationId xmlns:a16="http://schemas.microsoft.com/office/drawing/2014/main" xmlns="" id="{15FFFA7A-9033-4C12-9AEE-FA4FB69A458E}"/>
                </a:ext>
              </a:extLst>
            </p:cNvPr>
            <p:cNvSpPr/>
            <p:nvPr/>
          </p:nvSpPr>
          <p:spPr>
            <a:xfrm>
              <a:off x="75139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170">
              <a:extLst>
                <a:ext uri="{FF2B5EF4-FFF2-40B4-BE49-F238E27FC236}">
                  <a16:creationId xmlns:a16="http://schemas.microsoft.com/office/drawing/2014/main" xmlns="" id="{56D63AC7-1553-4E4E-8E17-DD8698A5E305}"/>
                </a:ext>
              </a:extLst>
            </p:cNvPr>
            <p:cNvSpPr/>
            <p:nvPr/>
          </p:nvSpPr>
          <p:spPr>
            <a:xfrm>
              <a:off x="75139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171">
              <a:extLst>
                <a:ext uri="{FF2B5EF4-FFF2-40B4-BE49-F238E27FC236}">
                  <a16:creationId xmlns:a16="http://schemas.microsoft.com/office/drawing/2014/main" xmlns="" id="{B1D1E4A6-A25D-4B44-BD13-339058468C02}"/>
                </a:ext>
              </a:extLst>
            </p:cNvPr>
            <p:cNvSpPr/>
            <p:nvPr/>
          </p:nvSpPr>
          <p:spPr>
            <a:xfrm>
              <a:off x="76568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172">
              <a:extLst>
                <a:ext uri="{FF2B5EF4-FFF2-40B4-BE49-F238E27FC236}">
                  <a16:creationId xmlns:a16="http://schemas.microsoft.com/office/drawing/2014/main" xmlns="" id="{80B438D6-1FC3-4DE4-9FB0-A6E73ACA0C00}"/>
                </a:ext>
              </a:extLst>
            </p:cNvPr>
            <p:cNvSpPr/>
            <p:nvPr/>
          </p:nvSpPr>
          <p:spPr>
            <a:xfrm>
              <a:off x="76568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173">
              <a:extLst>
                <a:ext uri="{FF2B5EF4-FFF2-40B4-BE49-F238E27FC236}">
                  <a16:creationId xmlns:a16="http://schemas.microsoft.com/office/drawing/2014/main" xmlns="" id="{57547172-D5B3-4158-9D65-C6A22C1F58F7}"/>
                </a:ext>
              </a:extLst>
            </p:cNvPr>
            <p:cNvSpPr/>
            <p:nvPr/>
          </p:nvSpPr>
          <p:spPr>
            <a:xfrm>
              <a:off x="76568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174">
              <a:extLst>
                <a:ext uri="{FF2B5EF4-FFF2-40B4-BE49-F238E27FC236}">
                  <a16:creationId xmlns:a16="http://schemas.microsoft.com/office/drawing/2014/main" xmlns="" id="{A88E4D5C-9CF4-474E-9A12-B6275F6CD028}"/>
                </a:ext>
              </a:extLst>
            </p:cNvPr>
            <p:cNvSpPr/>
            <p:nvPr/>
          </p:nvSpPr>
          <p:spPr>
            <a:xfrm>
              <a:off x="77997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175">
              <a:extLst>
                <a:ext uri="{FF2B5EF4-FFF2-40B4-BE49-F238E27FC236}">
                  <a16:creationId xmlns:a16="http://schemas.microsoft.com/office/drawing/2014/main" xmlns="" id="{7888AB5B-2FCA-4AA1-8FDA-BD5B6C788C6F}"/>
                </a:ext>
              </a:extLst>
            </p:cNvPr>
            <p:cNvSpPr/>
            <p:nvPr/>
          </p:nvSpPr>
          <p:spPr>
            <a:xfrm>
              <a:off x="77997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176">
              <a:extLst>
                <a:ext uri="{FF2B5EF4-FFF2-40B4-BE49-F238E27FC236}">
                  <a16:creationId xmlns:a16="http://schemas.microsoft.com/office/drawing/2014/main" xmlns="" id="{C584FF85-F949-43B5-8208-AAE3E14CEABE}"/>
                </a:ext>
              </a:extLst>
            </p:cNvPr>
            <p:cNvSpPr/>
            <p:nvPr/>
          </p:nvSpPr>
          <p:spPr>
            <a:xfrm>
              <a:off x="77997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177">
              <a:extLst>
                <a:ext uri="{FF2B5EF4-FFF2-40B4-BE49-F238E27FC236}">
                  <a16:creationId xmlns:a16="http://schemas.microsoft.com/office/drawing/2014/main" xmlns="" id="{23A8889E-9300-4538-9DF4-5C5E2EFA6661}"/>
                </a:ext>
              </a:extLst>
            </p:cNvPr>
            <p:cNvSpPr/>
            <p:nvPr/>
          </p:nvSpPr>
          <p:spPr>
            <a:xfrm>
              <a:off x="794264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178">
              <a:extLst>
                <a:ext uri="{FF2B5EF4-FFF2-40B4-BE49-F238E27FC236}">
                  <a16:creationId xmlns:a16="http://schemas.microsoft.com/office/drawing/2014/main" xmlns="" id="{BD9F1664-205C-461A-B561-299CDEA78689}"/>
                </a:ext>
              </a:extLst>
            </p:cNvPr>
            <p:cNvSpPr/>
            <p:nvPr/>
          </p:nvSpPr>
          <p:spPr>
            <a:xfrm>
              <a:off x="794264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179">
              <a:extLst>
                <a:ext uri="{FF2B5EF4-FFF2-40B4-BE49-F238E27FC236}">
                  <a16:creationId xmlns:a16="http://schemas.microsoft.com/office/drawing/2014/main" xmlns="" id="{0774F08C-76AA-4DE1-A2BE-DFF9646A0807}"/>
                </a:ext>
              </a:extLst>
            </p:cNvPr>
            <p:cNvSpPr/>
            <p:nvPr/>
          </p:nvSpPr>
          <p:spPr>
            <a:xfrm>
              <a:off x="794264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180">
              <a:extLst>
                <a:ext uri="{FF2B5EF4-FFF2-40B4-BE49-F238E27FC236}">
                  <a16:creationId xmlns:a16="http://schemas.microsoft.com/office/drawing/2014/main" xmlns="" id="{7890A338-ED45-4264-A308-95516FEC37FE}"/>
                </a:ext>
              </a:extLst>
            </p:cNvPr>
            <p:cNvSpPr/>
            <p:nvPr/>
          </p:nvSpPr>
          <p:spPr>
            <a:xfrm>
              <a:off x="808555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181">
              <a:extLst>
                <a:ext uri="{FF2B5EF4-FFF2-40B4-BE49-F238E27FC236}">
                  <a16:creationId xmlns:a16="http://schemas.microsoft.com/office/drawing/2014/main" xmlns="" id="{FAA5793E-B245-4CF3-B7FD-803EB380E7A3}"/>
                </a:ext>
              </a:extLst>
            </p:cNvPr>
            <p:cNvSpPr/>
            <p:nvPr/>
          </p:nvSpPr>
          <p:spPr>
            <a:xfrm>
              <a:off x="808555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182">
              <a:extLst>
                <a:ext uri="{FF2B5EF4-FFF2-40B4-BE49-F238E27FC236}">
                  <a16:creationId xmlns:a16="http://schemas.microsoft.com/office/drawing/2014/main" xmlns="" id="{EE6DF8FC-113B-432B-9EB9-F9859C4143F5}"/>
                </a:ext>
              </a:extLst>
            </p:cNvPr>
            <p:cNvSpPr/>
            <p:nvPr/>
          </p:nvSpPr>
          <p:spPr>
            <a:xfrm>
              <a:off x="808555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183">
              <a:extLst>
                <a:ext uri="{FF2B5EF4-FFF2-40B4-BE49-F238E27FC236}">
                  <a16:creationId xmlns:a16="http://schemas.microsoft.com/office/drawing/2014/main" xmlns="" id="{C09A7E39-D123-4B90-A314-8179BF3543E5}"/>
                </a:ext>
              </a:extLst>
            </p:cNvPr>
            <p:cNvSpPr/>
            <p:nvPr/>
          </p:nvSpPr>
          <p:spPr>
            <a:xfrm>
              <a:off x="82284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184">
              <a:extLst>
                <a:ext uri="{FF2B5EF4-FFF2-40B4-BE49-F238E27FC236}">
                  <a16:creationId xmlns:a16="http://schemas.microsoft.com/office/drawing/2014/main" xmlns="" id="{A0C6833F-6996-450E-A43B-71F8269A72ED}"/>
                </a:ext>
              </a:extLst>
            </p:cNvPr>
            <p:cNvSpPr/>
            <p:nvPr/>
          </p:nvSpPr>
          <p:spPr>
            <a:xfrm>
              <a:off x="82284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185">
              <a:extLst>
                <a:ext uri="{FF2B5EF4-FFF2-40B4-BE49-F238E27FC236}">
                  <a16:creationId xmlns:a16="http://schemas.microsoft.com/office/drawing/2014/main" xmlns="" id="{731EF953-0D73-49CB-A34A-22AD2D44E94E}"/>
                </a:ext>
              </a:extLst>
            </p:cNvPr>
            <p:cNvSpPr/>
            <p:nvPr/>
          </p:nvSpPr>
          <p:spPr>
            <a:xfrm>
              <a:off x="82284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186">
              <a:extLst>
                <a:ext uri="{FF2B5EF4-FFF2-40B4-BE49-F238E27FC236}">
                  <a16:creationId xmlns:a16="http://schemas.microsoft.com/office/drawing/2014/main" xmlns="" id="{B3FD9311-BC44-49D3-8951-96F652E4E7DF}"/>
                </a:ext>
              </a:extLst>
            </p:cNvPr>
            <p:cNvSpPr/>
            <p:nvPr/>
          </p:nvSpPr>
          <p:spPr>
            <a:xfrm>
              <a:off x="83713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187">
              <a:extLst>
                <a:ext uri="{FF2B5EF4-FFF2-40B4-BE49-F238E27FC236}">
                  <a16:creationId xmlns:a16="http://schemas.microsoft.com/office/drawing/2014/main" xmlns="" id="{E09CA584-DB0A-45C2-871E-DA0A34271AB6}"/>
                </a:ext>
              </a:extLst>
            </p:cNvPr>
            <p:cNvSpPr/>
            <p:nvPr/>
          </p:nvSpPr>
          <p:spPr>
            <a:xfrm>
              <a:off x="83713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188">
              <a:extLst>
                <a:ext uri="{FF2B5EF4-FFF2-40B4-BE49-F238E27FC236}">
                  <a16:creationId xmlns:a16="http://schemas.microsoft.com/office/drawing/2014/main" xmlns="" id="{6476FAF7-2678-4466-8829-B371E5EEF53C}"/>
                </a:ext>
              </a:extLst>
            </p:cNvPr>
            <p:cNvSpPr/>
            <p:nvPr/>
          </p:nvSpPr>
          <p:spPr>
            <a:xfrm>
              <a:off x="83713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189">
              <a:extLst>
                <a:ext uri="{FF2B5EF4-FFF2-40B4-BE49-F238E27FC236}">
                  <a16:creationId xmlns:a16="http://schemas.microsoft.com/office/drawing/2014/main" xmlns="" id="{EA2AE9A8-F0B9-447C-85D7-3881F48D539C}"/>
                </a:ext>
              </a:extLst>
            </p:cNvPr>
            <p:cNvSpPr/>
            <p:nvPr/>
          </p:nvSpPr>
          <p:spPr>
            <a:xfrm>
              <a:off x="85142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190">
              <a:extLst>
                <a:ext uri="{FF2B5EF4-FFF2-40B4-BE49-F238E27FC236}">
                  <a16:creationId xmlns:a16="http://schemas.microsoft.com/office/drawing/2014/main" xmlns="" id="{AB51855F-F708-4B10-B5A3-9802FC7B57D4}"/>
                </a:ext>
              </a:extLst>
            </p:cNvPr>
            <p:cNvSpPr/>
            <p:nvPr/>
          </p:nvSpPr>
          <p:spPr>
            <a:xfrm>
              <a:off x="85142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191">
              <a:extLst>
                <a:ext uri="{FF2B5EF4-FFF2-40B4-BE49-F238E27FC236}">
                  <a16:creationId xmlns:a16="http://schemas.microsoft.com/office/drawing/2014/main" xmlns="" id="{079EB28B-EAB1-4A7D-89C7-4427D006C815}"/>
                </a:ext>
              </a:extLst>
            </p:cNvPr>
            <p:cNvSpPr/>
            <p:nvPr/>
          </p:nvSpPr>
          <p:spPr>
            <a:xfrm>
              <a:off x="85142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192">
              <a:extLst>
                <a:ext uri="{FF2B5EF4-FFF2-40B4-BE49-F238E27FC236}">
                  <a16:creationId xmlns:a16="http://schemas.microsoft.com/office/drawing/2014/main" xmlns="" id="{F73C3F1E-9366-479E-AAC8-5EDA3735704F}"/>
                </a:ext>
              </a:extLst>
            </p:cNvPr>
            <p:cNvSpPr/>
            <p:nvPr/>
          </p:nvSpPr>
          <p:spPr>
            <a:xfrm>
              <a:off x="86571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193">
              <a:extLst>
                <a:ext uri="{FF2B5EF4-FFF2-40B4-BE49-F238E27FC236}">
                  <a16:creationId xmlns:a16="http://schemas.microsoft.com/office/drawing/2014/main" xmlns="" id="{03A99C5A-18B9-4C9A-8A3A-5449321EF1D9}"/>
                </a:ext>
              </a:extLst>
            </p:cNvPr>
            <p:cNvSpPr/>
            <p:nvPr/>
          </p:nvSpPr>
          <p:spPr>
            <a:xfrm>
              <a:off x="86571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194">
              <a:extLst>
                <a:ext uri="{FF2B5EF4-FFF2-40B4-BE49-F238E27FC236}">
                  <a16:creationId xmlns:a16="http://schemas.microsoft.com/office/drawing/2014/main" xmlns="" id="{144C1635-39CC-49D4-AFAE-6B7524CE1934}"/>
                </a:ext>
              </a:extLst>
            </p:cNvPr>
            <p:cNvSpPr/>
            <p:nvPr/>
          </p:nvSpPr>
          <p:spPr>
            <a:xfrm>
              <a:off x="86571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195">
              <a:extLst>
                <a:ext uri="{FF2B5EF4-FFF2-40B4-BE49-F238E27FC236}">
                  <a16:creationId xmlns:a16="http://schemas.microsoft.com/office/drawing/2014/main" xmlns="" id="{DF85DC6B-7C62-4EF4-9553-A9642A20B565}"/>
                </a:ext>
              </a:extLst>
            </p:cNvPr>
            <p:cNvSpPr/>
            <p:nvPr/>
          </p:nvSpPr>
          <p:spPr>
            <a:xfrm>
              <a:off x="880010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196">
              <a:extLst>
                <a:ext uri="{FF2B5EF4-FFF2-40B4-BE49-F238E27FC236}">
                  <a16:creationId xmlns:a16="http://schemas.microsoft.com/office/drawing/2014/main" xmlns="" id="{8B9BF3BE-D86E-4A6C-85E4-5F2C713C5B68}"/>
                </a:ext>
              </a:extLst>
            </p:cNvPr>
            <p:cNvSpPr/>
            <p:nvPr/>
          </p:nvSpPr>
          <p:spPr>
            <a:xfrm>
              <a:off x="880010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197">
              <a:extLst>
                <a:ext uri="{FF2B5EF4-FFF2-40B4-BE49-F238E27FC236}">
                  <a16:creationId xmlns:a16="http://schemas.microsoft.com/office/drawing/2014/main" xmlns="" id="{DE8D921E-1253-4E17-BA37-5514EEC7BFA5}"/>
                </a:ext>
              </a:extLst>
            </p:cNvPr>
            <p:cNvSpPr/>
            <p:nvPr/>
          </p:nvSpPr>
          <p:spPr>
            <a:xfrm>
              <a:off x="880010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198">
              <a:extLst>
                <a:ext uri="{FF2B5EF4-FFF2-40B4-BE49-F238E27FC236}">
                  <a16:creationId xmlns:a16="http://schemas.microsoft.com/office/drawing/2014/main" xmlns="" id="{C25D76BF-221F-4C11-B161-E862F957AC96}"/>
                </a:ext>
              </a:extLst>
            </p:cNvPr>
            <p:cNvSpPr/>
            <p:nvPr/>
          </p:nvSpPr>
          <p:spPr>
            <a:xfrm>
              <a:off x="894302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29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29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199">
              <a:extLst>
                <a:ext uri="{FF2B5EF4-FFF2-40B4-BE49-F238E27FC236}">
                  <a16:creationId xmlns:a16="http://schemas.microsoft.com/office/drawing/2014/main" xmlns="" id="{D6D1B0DD-3BA4-4D7D-B3B6-519DDB7841EB}"/>
                </a:ext>
              </a:extLst>
            </p:cNvPr>
            <p:cNvSpPr/>
            <p:nvPr/>
          </p:nvSpPr>
          <p:spPr>
            <a:xfrm>
              <a:off x="894302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200">
              <a:extLst>
                <a:ext uri="{FF2B5EF4-FFF2-40B4-BE49-F238E27FC236}">
                  <a16:creationId xmlns:a16="http://schemas.microsoft.com/office/drawing/2014/main" xmlns="" id="{2E1AF84F-B75F-44C0-A81E-FB943C2E3292}"/>
                </a:ext>
              </a:extLst>
            </p:cNvPr>
            <p:cNvSpPr/>
            <p:nvPr/>
          </p:nvSpPr>
          <p:spPr>
            <a:xfrm>
              <a:off x="894302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201">
              <a:extLst>
                <a:ext uri="{FF2B5EF4-FFF2-40B4-BE49-F238E27FC236}">
                  <a16:creationId xmlns:a16="http://schemas.microsoft.com/office/drawing/2014/main" xmlns="" id="{0CEB2EE7-BD9B-44ED-A1CB-409347FC459D}"/>
                </a:ext>
              </a:extLst>
            </p:cNvPr>
            <p:cNvSpPr/>
            <p:nvPr/>
          </p:nvSpPr>
          <p:spPr>
            <a:xfrm>
              <a:off x="90859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202">
              <a:extLst>
                <a:ext uri="{FF2B5EF4-FFF2-40B4-BE49-F238E27FC236}">
                  <a16:creationId xmlns:a16="http://schemas.microsoft.com/office/drawing/2014/main" xmlns="" id="{F8FDF03D-CF47-4387-AB9F-76F51E4969E9}"/>
                </a:ext>
              </a:extLst>
            </p:cNvPr>
            <p:cNvSpPr/>
            <p:nvPr/>
          </p:nvSpPr>
          <p:spPr>
            <a:xfrm>
              <a:off x="90859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203">
              <a:extLst>
                <a:ext uri="{FF2B5EF4-FFF2-40B4-BE49-F238E27FC236}">
                  <a16:creationId xmlns:a16="http://schemas.microsoft.com/office/drawing/2014/main" xmlns="" id="{55CB89E0-EF3F-4AF9-B2EC-A281A83226A8}"/>
                </a:ext>
              </a:extLst>
            </p:cNvPr>
            <p:cNvSpPr/>
            <p:nvPr/>
          </p:nvSpPr>
          <p:spPr>
            <a:xfrm>
              <a:off x="90859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204">
              <a:extLst>
                <a:ext uri="{FF2B5EF4-FFF2-40B4-BE49-F238E27FC236}">
                  <a16:creationId xmlns:a16="http://schemas.microsoft.com/office/drawing/2014/main" xmlns="" id="{B84C1BE7-FA32-496D-9DCD-BB84E052D9C5}"/>
                </a:ext>
              </a:extLst>
            </p:cNvPr>
            <p:cNvSpPr/>
            <p:nvPr/>
          </p:nvSpPr>
          <p:spPr>
            <a:xfrm>
              <a:off x="922884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205">
              <a:extLst>
                <a:ext uri="{FF2B5EF4-FFF2-40B4-BE49-F238E27FC236}">
                  <a16:creationId xmlns:a16="http://schemas.microsoft.com/office/drawing/2014/main" xmlns="" id="{4BA4BC13-CC50-4BEC-9190-37B747FE2D2A}"/>
                </a:ext>
              </a:extLst>
            </p:cNvPr>
            <p:cNvSpPr/>
            <p:nvPr/>
          </p:nvSpPr>
          <p:spPr>
            <a:xfrm>
              <a:off x="922884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206">
              <a:extLst>
                <a:ext uri="{FF2B5EF4-FFF2-40B4-BE49-F238E27FC236}">
                  <a16:creationId xmlns:a16="http://schemas.microsoft.com/office/drawing/2014/main" xmlns="" id="{13A2A735-C55B-49A9-8122-55CAE855CCB8}"/>
                </a:ext>
              </a:extLst>
            </p:cNvPr>
            <p:cNvSpPr/>
            <p:nvPr/>
          </p:nvSpPr>
          <p:spPr>
            <a:xfrm>
              <a:off x="922884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207">
              <a:extLst>
                <a:ext uri="{FF2B5EF4-FFF2-40B4-BE49-F238E27FC236}">
                  <a16:creationId xmlns:a16="http://schemas.microsoft.com/office/drawing/2014/main" xmlns="" id="{598D5C4D-AB57-4233-B780-4C65B9C34000}"/>
                </a:ext>
              </a:extLst>
            </p:cNvPr>
            <p:cNvSpPr/>
            <p:nvPr/>
          </p:nvSpPr>
          <p:spPr>
            <a:xfrm>
              <a:off x="937175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208">
              <a:extLst>
                <a:ext uri="{FF2B5EF4-FFF2-40B4-BE49-F238E27FC236}">
                  <a16:creationId xmlns:a16="http://schemas.microsoft.com/office/drawing/2014/main" xmlns="" id="{15B7A633-7A12-4C34-A81E-9A7C241C6AAD}"/>
                </a:ext>
              </a:extLst>
            </p:cNvPr>
            <p:cNvSpPr/>
            <p:nvPr/>
          </p:nvSpPr>
          <p:spPr>
            <a:xfrm>
              <a:off x="937175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209">
              <a:extLst>
                <a:ext uri="{FF2B5EF4-FFF2-40B4-BE49-F238E27FC236}">
                  <a16:creationId xmlns:a16="http://schemas.microsoft.com/office/drawing/2014/main" xmlns="" id="{3829DC1B-15DC-4801-AE9C-1EB4ECF925C4}"/>
                </a:ext>
              </a:extLst>
            </p:cNvPr>
            <p:cNvSpPr/>
            <p:nvPr/>
          </p:nvSpPr>
          <p:spPr>
            <a:xfrm>
              <a:off x="937175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210">
              <a:extLst>
                <a:ext uri="{FF2B5EF4-FFF2-40B4-BE49-F238E27FC236}">
                  <a16:creationId xmlns:a16="http://schemas.microsoft.com/office/drawing/2014/main" xmlns="" id="{4DBC3FA2-B792-4CDB-A740-DA972B4DBC05}"/>
                </a:ext>
              </a:extLst>
            </p:cNvPr>
            <p:cNvSpPr/>
            <p:nvPr/>
          </p:nvSpPr>
          <p:spPr>
            <a:xfrm>
              <a:off x="951465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211">
              <a:extLst>
                <a:ext uri="{FF2B5EF4-FFF2-40B4-BE49-F238E27FC236}">
                  <a16:creationId xmlns:a16="http://schemas.microsoft.com/office/drawing/2014/main" xmlns="" id="{11EB3DF2-9808-419A-9984-4B05BE942839}"/>
                </a:ext>
              </a:extLst>
            </p:cNvPr>
            <p:cNvSpPr/>
            <p:nvPr/>
          </p:nvSpPr>
          <p:spPr>
            <a:xfrm>
              <a:off x="951465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212">
              <a:extLst>
                <a:ext uri="{FF2B5EF4-FFF2-40B4-BE49-F238E27FC236}">
                  <a16:creationId xmlns:a16="http://schemas.microsoft.com/office/drawing/2014/main" xmlns="" id="{4FF2A451-936A-4385-A1D4-57A326ABAE56}"/>
                </a:ext>
              </a:extLst>
            </p:cNvPr>
            <p:cNvSpPr/>
            <p:nvPr/>
          </p:nvSpPr>
          <p:spPr>
            <a:xfrm>
              <a:off x="951465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213">
              <a:extLst>
                <a:ext uri="{FF2B5EF4-FFF2-40B4-BE49-F238E27FC236}">
                  <a16:creationId xmlns:a16="http://schemas.microsoft.com/office/drawing/2014/main" xmlns="" id="{DF7E4430-384E-4104-860E-6DB957E91DB7}"/>
                </a:ext>
              </a:extLst>
            </p:cNvPr>
            <p:cNvSpPr/>
            <p:nvPr/>
          </p:nvSpPr>
          <p:spPr>
            <a:xfrm>
              <a:off x="9657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214">
              <a:extLst>
                <a:ext uri="{FF2B5EF4-FFF2-40B4-BE49-F238E27FC236}">
                  <a16:creationId xmlns:a16="http://schemas.microsoft.com/office/drawing/2014/main" xmlns="" id="{6F72FABF-3340-46B3-91E1-BFF877F0A90C}"/>
                </a:ext>
              </a:extLst>
            </p:cNvPr>
            <p:cNvSpPr/>
            <p:nvPr/>
          </p:nvSpPr>
          <p:spPr>
            <a:xfrm>
              <a:off x="9657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215">
              <a:extLst>
                <a:ext uri="{FF2B5EF4-FFF2-40B4-BE49-F238E27FC236}">
                  <a16:creationId xmlns:a16="http://schemas.microsoft.com/office/drawing/2014/main" xmlns="" id="{6F68BCEE-FEA9-4B1D-84E9-7810C0A8EF9A}"/>
                </a:ext>
              </a:extLst>
            </p:cNvPr>
            <p:cNvSpPr/>
            <p:nvPr/>
          </p:nvSpPr>
          <p:spPr>
            <a:xfrm>
              <a:off x="9657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216">
              <a:extLst>
                <a:ext uri="{FF2B5EF4-FFF2-40B4-BE49-F238E27FC236}">
                  <a16:creationId xmlns:a16="http://schemas.microsoft.com/office/drawing/2014/main" xmlns="" id="{5B8D5EB7-FC5D-4F99-A610-1517AEFFBCBA}"/>
                </a:ext>
              </a:extLst>
            </p:cNvPr>
            <p:cNvSpPr/>
            <p:nvPr/>
          </p:nvSpPr>
          <p:spPr>
            <a:xfrm>
              <a:off x="98004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217">
              <a:extLst>
                <a:ext uri="{FF2B5EF4-FFF2-40B4-BE49-F238E27FC236}">
                  <a16:creationId xmlns:a16="http://schemas.microsoft.com/office/drawing/2014/main" xmlns="" id="{BF2BFD9C-DDB6-4E07-87A6-DB5AB5FDBE1B}"/>
                </a:ext>
              </a:extLst>
            </p:cNvPr>
            <p:cNvSpPr/>
            <p:nvPr/>
          </p:nvSpPr>
          <p:spPr>
            <a:xfrm>
              <a:off x="98004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218">
              <a:extLst>
                <a:ext uri="{FF2B5EF4-FFF2-40B4-BE49-F238E27FC236}">
                  <a16:creationId xmlns:a16="http://schemas.microsoft.com/office/drawing/2014/main" xmlns="" id="{D1AF0777-4076-47B4-A3EF-5B718297D027}"/>
                </a:ext>
              </a:extLst>
            </p:cNvPr>
            <p:cNvSpPr/>
            <p:nvPr/>
          </p:nvSpPr>
          <p:spPr>
            <a:xfrm>
              <a:off x="98004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219">
              <a:extLst>
                <a:ext uri="{FF2B5EF4-FFF2-40B4-BE49-F238E27FC236}">
                  <a16:creationId xmlns:a16="http://schemas.microsoft.com/office/drawing/2014/main" xmlns="" id="{2506AA94-CA51-4157-A742-B38619217872}"/>
                </a:ext>
              </a:extLst>
            </p:cNvPr>
            <p:cNvSpPr/>
            <p:nvPr/>
          </p:nvSpPr>
          <p:spPr>
            <a:xfrm>
              <a:off x="994339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220">
              <a:extLst>
                <a:ext uri="{FF2B5EF4-FFF2-40B4-BE49-F238E27FC236}">
                  <a16:creationId xmlns:a16="http://schemas.microsoft.com/office/drawing/2014/main" xmlns="" id="{C36F2EA9-038D-431C-AF98-EE33049A0E73}"/>
                </a:ext>
              </a:extLst>
            </p:cNvPr>
            <p:cNvSpPr/>
            <p:nvPr/>
          </p:nvSpPr>
          <p:spPr>
            <a:xfrm>
              <a:off x="994339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221">
              <a:extLst>
                <a:ext uri="{FF2B5EF4-FFF2-40B4-BE49-F238E27FC236}">
                  <a16:creationId xmlns:a16="http://schemas.microsoft.com/office/drawing/2014/main" xmlns="" id="{0735A75A-0FCD-4B6D-A22C-BC24BE1B2DE1}"/>
                </a:ext>
              </a:extLst>
            </p:cNvPr>
            <p:cNvSpPr/>
            <p:nvPr/>
          </p:nvSpPr>
          <p:spPr>
            <a:xfrm>
              <a:off x="994339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222">
              <a:extLst>
                <a:ext uri="{FF2B5EF4-FFF2-40B4-BE49-F238E27FC236}">
                  <a16:creationId xmlns:a16="http://schemas.microsoft.com/office/drawing/2014/main" xmlns="" id="{55FB4AE5-E583-4478-8AF4-70119097482E}"/>
                </a:ext>
              </a:extLst>
            </p:cNvPr>
            <p:cNvSpPr/>
            <p:nvPr/>
          </p:nvSpPr>
          <p:spPr>
            <a:xfrm>
              <a:off x="1008630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223">
              <a:extLst>
                <a:ext uri="{FF2B5EF4-FFF2-40B4-BE49-F238E27FC236}">
                  <a16:creationId xmlns:a16="http://schemas.microsoft.com/office/drawing/2014/main" xmlns="" id="{B01E2C60-B848-423F-9E30-DFC8C458B242}"/>
                </a:ext>
              </a:extLst>
            </p:cNvPr>
            <p:cNvSpPr/>
            <p:nvPr/>
          </p:nvSpPr>
          <p:spPr>
            <a:xfrm>
              <a:off x="1008630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224">
              <a:extLst>
                <a:ext uri="{FF2B5EF4-FFF2-40B4-BE49-F238E27FC236}">
                  <a16:creationId xmlns:a16="http://schemas.microsoft.com/office/drawing/2014/main" xmlns="" id="{E6ADBA5F-AD31-42DB-AD61-994B7697020C}"/>
                </a:ext>
              </a:extLst>
            </p:cNvPr>
            <p:cNvSpPr/>
            <p:nvPr/>
          </p:nvSpPr>
          <p:spPr>
            <a:xfrm>
              <a:off x="1008630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225">
              <a:extLst>
                <a:ext uri="{FF2B5EF4-FFF2-40B4-BE49-F238E27FC236}">
                  <a16:creationId xmlns:a16="http://schemas.microsoft.com/office/drawing/2014/main" xmlns="" id="{F9D49D67-D1C2-479A-B2FB-6BD85076E049}"/>
                </a:ext>
              </a:extLst>
            </p:cNvPr>
            <p:cNvSpPr/>
            <p:nvPr/>
          </p:nvSpPr>
          <p:spPr>
            <a:xfrm>
              <a:off x="1022921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226">
              <a:extLst>
                <a:ext uri="{FF2B5EF4-FFF2-40B4-BE49-F238E27FC236}">
                  <a16:creationId xmlns:a16="http://schemas.microsoft.com/office/drawing/2014/main" xmlns="" id="{51DDB3B5-55A3-4AAF-8E3E-A4AB1D2BD917}"/>
                </a:ext>
              </a:extLst>
            </p:cNvPr>
            <p:cNvSpPr/>
            <p:nvPr/>
          </p:nvSpPr>
          <p:spPr>
            <a:xfrm>
              <a:off x="102292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227">
              <a:extLst>
                <a:ext uri="{FF2B5EF4-FFF2-40B4-BE49-F238E27FC236}">
                  <a16:creationId xmlns:a16="http://schemas.microsoft.com/office/drawing/2014/main" xmlns="" id="{6675506D-F1BF-4272-8D01-341DF3A93E06}"/>
                </a:ext>
              </a:extLst>
            </p:cNvPr>
            <p:cNvSpPr/>
            <p:nvPr/>
          </p:nvSpPr>
          <p:spPr>
            <a:xfrm>
              <a:off x="102292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228">
              <a:extLst>
                <a:ext uri="{FF2B5EF4-FFF2-40B4-BE49-F238E27FC236}">
                  <a16:creationId xmlns:a16="http://schemas.microsoft.com/office/drawing/2014/main" xmlns="" id="{01247CD0-2A57-49B5-BBAD-A002BA44D3E6}"/>
                </a:ext>
              </a:extLst>
            </p:cNvPr>
            <p:cNvSpPr/>
            <p:nvPr/>
          </p:nvSpPr>
          <p:spPr>
            <a:xfrm>
              <a:off x="103721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229">
              <a:extLst>
                <a:ext uri="{FF2B5EF4-FFF2-40B4-BE49-F238E27FC236}">
                  <a16:creationId xmlns:a16="http://schemas.microsoft.com/office/drawing/2014/main" xmlns="" id="{B507D57F-2355-47C9-9C3F-9DA57F7BB38B}"/>
                </a:ext>
              </a:extLst>
            </p:cNvPr>
            <p:cNvSpPr/>
            <p:nvPr/>
          </p:nvSpPr>
          <p:spPr>
            <a:xfrm>
              <a:off x="103721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230">
              <a:extLst>
                <a:ext uri="{FF2B5EF4-FFF2-40B4-BE49-F238E27FC236}">
                  <a16:creationId xmlns:a16="http://schemas.microsoft.com/office/drawing/2014/main" xmlns="" id="{FA4147B4-B286-4BBC-8995-F4FC241BB6B1}"/>
                </a:ext>
              </a:extLst>
            </p:cNvPr>
            <p:cNvSpPr/>
            <p:nvPr/>
          </p:nvSpPr>
          <p:spPr>
            <a:xfrm>
              <a:off x="103721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231">
              <a:extLst>
                <a:ext uri="{FF2B5EF4-FFF2-40B4-BE49-F238E27FC236}">
                  <a16:creationId xmlns:a16="http://schemas.microsoft.com/office/drawing/2014/main" xmlns="" id="{F43EE286-C8FF-43FC-8B91-FA82F843DC28}"/>
                </a:ext>
              </a:extLst>
            </p:cNvPr>
            <p:cNvSpPr/>
            <p:nvPr/>
          </p:nvSpPr>
          <p:spPr>
            <a:xfrm>
              <a:off x="1051504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232">
              <a:extLst>
                <a:ext uri="{FF2B5EF4-FFF2-40B4-BE49-F238E27FC236}">
                  <a16:creationId xmlns:a16="http://schemas.microsoft.com/office/drawing/2014/main" xmlns="" id="{EF788B22-2DBC-497F-8D44-7192E0B54DE8}"/>
                </a:ext>
              </a:extLst>
            </p:cNvPr>
            <p:cNvSpPr/>
            <p:nvPr/>
          </p:nvSpPr>
          <p:spPr>
            <a:xfrm>
              <a:off x="1051504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233">
              <a:extLst>
                <a:ext uri="{FF2B5EF4-FFF2-40B4-BE49-F238E27FC236}">
                  <a16:creationId xmlns:a16="http://schemas.microsoft.com/office/drawing/2014/main" xmlns="" id="{40770783-C500-42BD-82C3-AC79F5AA4DFE}"/>
                </a:ext>
              </a:extLst>
            </p:cNvPr>
            <p:cNvSpPr/>
            <p:nvPr/>
          </p:nvSpPr>
          <p:spPr>
            <a:xfrm>
              <a:off x="1051504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234">
              <a:extLst>
                <a:ext uri="{FF2B5EF4-FFF2-40B4-BE49-F238E27FC236}">
                  <a16:creationId xmlns:a16="http://schemas.microsoft.com/office/drawing/2014/main" xmlns="" id="{113E4CAA-A41C-40C1-AAB1-48A5DF301CB1}"/>
                </a:ext>
              </a:extLst>
            </p:cNvPr>
            <p:cNvSpPr/>
            <p:nvPr/>
          </p:nvSpPr>
          <p:spPr>
            <a:xfrm>
              <a:off x="1065795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235">
              <a:extLst>
                <a:ext uri="{FF2B5EF4-FFF2-40B4-BE49-F238E27FC236}">
                  <a16:creationId xmlns:a16="http://schemas.microsoft.com/office/drawing/2014/main" xmlns="" id="{4BAA9FC6-3EC8-45FE-AF25-E6469404B54E}"/>
                </a:ext>
              </a:extLst>
            </p:cNvPr>
            <p:cNvSpPr/>
            <p:nvPr/>
          </p:nvSpPr>
          <p:spPr>
            <a:xfrm>
              <a:off x="1065795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236">
              <a:extLst>
                <a:ext uri="{FF2B5EF4-FFF2-40B4-BE49-F238E27FC236}">
                  <a16:creationId xmlns:a16="http://schemas.microsoft.com/office/drawing/2014/main" xmlns="" id="{17824206-BFD9-4652-A49E-26B1087DD061}"/>
                </a:ext>
              </a:extLst>
            </p:cNvPr>
            <p:cNvSpPr/>
            <p:nvPr/>
          </p:nvSpPr>
          <p:spPr>
            <a:xfrm>
              <a:off x="1065795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237">
              <a:extLst>
                <a:ext uri="{FF2B5EF4-FFF2-40B4-BE49-F238E27FC236}">
                  <a16:creationId xmlns:a16="http://schemas.microsoft.com/office/drawing/2014/main" xmlns="" id="{B567C92F-42E0-4211-8F8C-060436F15D2B}"/>
                </a:ext>
              </a:extLst>
            </p:cNvPr>
            <p:cNvSpPr/>
            <p:nvPr/>
          </p:nvSpPr>
          <p:spPr>
            <a:xfrm>
              <a:off x="108008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238">
              <a:extLst>
                <a:ext uri="{FF2B5EF4-FFF2-40B4-BE49-F238E27FC236}">
                  <a16:creationId xmlns:a16="http://schemas.microsoft.com/office/drawing/2014/main" xmlns="" id="{5455470E-B313-492C-BB05-0005F46D4815}"/>
                </a:ext>
              </a:extLst>
            </p:cNvPr>
            <p:cNvSpPr/>
            <p:nvPr/>
          </p:nvSpPr>
          <p:spPr>
            <a:xfrm>
              <a:off x="108008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239">
              <a:extLst>
                <a:ext uri="{FF2B5EF4-FFF2-40B4-BE49-F238E27FC236}">
                  <a16:creationId xmlns:a16="http://schemas.microsoft.com/office/drawing/2014/main" xmlns="" id="{1CC9982D-BA14-4318-9825-FBFA3A4FC209}"/>
                </a:ext>
              </a:extLst>
            </p:cNvPr>
            <p:cNvSpPr/>
            <p:nvPr/>
          </p:nvSpPr>
          <p:spPr>
            <a:xfrm>
              <a:off x="108008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240">
              <a:extLst>
                <a:ext uri="{FF2B5EF4-FFF2-40B4-BE49-F238E27FC236}">
                  <a16:creationId xmlns:a16="http://schemas.microsoft.com/office/drawing/2014/main" xmlns="" id="{B5A3836B-EA8E-4F41-A2AB-9A7F868A5D30}"/>
                </a:ext>
              </a:extLst>
            </p:cNvPr>
            <p:cNvSpPr/>
            <p:nvPr/>
          </p:nvSpPr>
          <p:spPr>
            <a:xfrm>
              <a:off x="1094377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241">
              <a:extLst>
                <a:ext uri="{FF2B5EF4-FFF2-40B4-BE49-F238E27FC236}">
                  <a16:creationId xmlns:a16="http://schemas.microsoft.com/office/drawing/2014/main" xmlns="" id="{FC0D5DF7-8A38-4E56-A8C7-4D820990126D}"/>
                </a:ext>
              </a:extLst>
            </p:cNvPr>
            <p:cNvSpPr/>
            <p:nvPr/>
          </p:nvSpPr>
          <p:spPr>
            <a:xfrm>
              <a:off x="1094377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242">
              <a:extLst>
                <a:ext uri="{FF2B5EF4-FFF2-40B4-BE49-F238E27FC236}">
                  <a16:creationId xmlns:a16="http://schemas.microsoft.com/office/drawing/2014/main" xmlns="" id="{8041AE63-549F-4740-B547-B6D4705A9D57}"/>
                </a:ext>
              </a:extLst>
            </p:cNvPr>
            <p:cNvSpPr/>
            <p:nvPr/>
          </p:nvSpPr>
          <p:spPr>
            <a:xfrm>
              <a:off x="1094377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243">
              <a:extLst>
                <a:ext uri="{FF2B5EF4-FFF2-40B4-BE49-F238E27FC236}">
                  <a16:creationId xmlns:a16="http://schemas.microsoft.com/office/drawing/2014/main" xmlns="" id="{8106BE3A-845E-45E4-9F84-7BB30FF58138}"/>
                </a:ext>
              </a:extLst>
            </p:cNvPr>
            <p:cNvSpPr/>
            <p:nvPr/>
          </p:nvSpPr>
          <p:spPr>
            <a:xfrm>
              <a:off x="1108667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244">
              <a:extLst>
                <a:ext uri="{FF2B5EF4-FFF2-40B4-BE49-F238E27FC236}">
                  <a16:creationId xmlns:a16="http://schemas.microsoft.com/office/drawing/2014/main" xmlns="" id="{F08D2635-FBE6-4B6B-8F23-A600A1C4BA9F}"/>
                </a:ext>
              </a:extLst>
            </p:cNvPr>
            <p:cNvSpPr/>
            <p:nvPr/>
          </p:nvSpPr>
          <p:spPr>
            <a:xfrm>
              <a:off x="1108667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245">
              <a:extLst>
                <a:ext uri="{FF2B5EF4-FFF2-40B4-BE49-F238E27FC236}">
                  <a16:creationId xmlns:a16="http://schemas.microsoft.com/office/drawing/2014/main" xmlns="" id="{FE2FE486-DE45-40D7-AD33-98160E02BD53}"/>
                </a:ext>
              </a:extLst>
            </p:cNvPr>
            <p:cNvSpPr/>
            <p:nvPr/>
          </p:nvSpPr>
          <p:spPr>
            <a:xfrm>
              <a:off x="1108667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246">
              <a:extLst>
                <a:ext uri="{FF2B5EF4-FFF2-40B4-BE49-F238E27FC236}">
                  <a16:creationId xmlns:a16="http://schemas.microsoft.com/office/drawing/2014/main" xmlns="" id="{949FEE18-CEC4-4166-A860-E7BAAE9D55B9}"/>
                </a:ext>
              </a:extLst>
            </p:cNvPr>
            <p:cNvSpPr/>
            <p:nvPr/>
          </p:nvSpPr>
          <p:spPr>
            <a:xfrm>
              <a:off x="1122959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247">
              <a:extLst>
                <a:ext uri="{FF2B5EF4-FFF2-40B4-BE49-F238E27FC236}">
                  <a16:creationId xmlns:a16="http://schemas.microsoft.com/office/drawing/2014/main" xmlns="" id="{C372CC43-35E8-4F66-A7E4-7DE2E7ABD4DE}"/>
                </a:ext>
              </a:extLst>
            </p:cNvPr>
            <p:cNvSpPr/>
            <p:nvPr/>
          </p:nvSpPr>
          <p:spPr>
            <a:xfrm>
              <a:off x="1122959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248">
              <a:extLst>
                <a:ext uri="{FF2B5EF4-FFF2-40B4-BE49-F238E27FC236}">
                  <a16:creationId xmlns:a16="http://schemas.microsoft.com/office/drawing/2014/main" xmlns="" id="{410210EF-1CF5-4A29-8C74-6A0693550802}"/>
                </a:ext>
              </a:extLst>
            </p:cNvPr>
            <p:cNvSpPr/>
            <p:nvPr/>
          </p:nvSpPr>
          <p:spPr>
            <a:xfrm>
              <a:off x="1122959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249">
              <a:extLst>
                <a:ext uri="{FF2B5EF4-FFF2-40B4-BE49-F238E27FC236}">
                  <a16:creationId xmlns:a16="http://schemas.microsoft.com/office/drawing/2014/main" xmlns="" id="{48056CD0-7AF2-45E5-92CA-3663644B4092}"/>
                </a:ext>
              </a:extLst>
            </p:cNvPr>
            <p:cNvSpPr/>
            <p:nvPr/>
          </p:nvSpPr>
          <p:spPr>
            <a:xfrm>
              <a:off x="113725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250">
              <a:extLst>
                <a:ext uri="{FF2B5EF4-FFF2-40B4-BE49-F238E27FC236}">
                  <a16:creationId xmlns:a16="http://schemas.microsoft.com/office/drawing/2014/main" xmlns="" id="{7ECD271A-CB5E-4EA1-A475-3503173F1AFB}"/>
                </a:ext>
              </a:extLst>
            </p:cNvPr>
            <p:cNvSpPr/>
            <p:nvPr/>
          </p:nvSpPr>
          <p:spPr>
            <a:xfrm>
              <a:off x="113725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251">
              <a:extLst>
                <a:ext uri="{FF2B5EF4-FFF2-40B4-BE49-F238E27FC236}">
                  <a16:creationId xmlns:a16="http://schemas.microsoft.com/office/drawing/2014/main" xmlns="" id="{292289FB-3BD7-46B4-944D-652AA5BF3C4F}"/>
                </a:ext>
              </a:extLst>
            </p:cNvPr>
            <p:cNvSpPr/>
            <p:nvPr/>
          </p:nvSpPr>
          <p:spPr>
            <a:xfrm>
              <a:off x="113725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252">
              <a:extLst>
                <a:ext uri="{FF2B5EF4-FFF2-40B4-BE49-F238E27FC236}">
                  <a16:creationId xmlns:a16="http://schemas.microsoft.com/office/drawing/2014/main" xmlns="" id="{38DE453A-6344-437C-9B65-ACC0F9B0677A}"/>
                </a:ext>
              </a:extLst>
            </p:cNvPr>
            <p:cNvSpPr/>
            <p:nvPr/>
          </p:nvSpPr>
          <p:spPr>
            <a:xfrm>
              <a:off x="115154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253">
              <a:extLst>
                <a:ext uri="{FF2B5EF4-FFF2-40B4-BE49-F238E27FC236}">
                  <a16:creationId xmlns:a16="http://schemas.microsoft.com/office/drawing/2014/main" xmlns="" id="{E268C280-8CB1-40F0-95E2-4C2FF3E9D4DF}"/>
                </a:ext>
              </a:extLst>
            </p:cNvPr>
            <p:cNvSpPr/>
            <p:nvPr/>
          </p:nvSpPr>
          <p:spPr>
            <a:xfrm>
              <a:off x="115154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254">
              <a:extLst>
                <a:ext uri="{FF2B5EF4-FFF2-40B4-BE49-F238E27FC236}">
                  <a16:creationId xmlns:a16="http://schemas.microsoft.com/office/drawing/2014/main" xmlns="" id="{5ABBAA02-A01B-40A5-9981-4AF486BDDE12}"/>
                </a:ext>
              </a:extLst>
            </p:cNvPr>
            <p:cNvSpPr/>
            <p:nvPr/>
          </p:nvSpPr>
          <p:spPr>
            <a:xfrm>
              <a:off x="115154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255">
              <a:extLst>
                <a:ext uri="{FF2B5EF4-FFF2-40B4-BE49-F238E27FC236}">
                  <a16:creationId xmlns:a16="http://schemas.microsoft.com/office/drawing/2014/main" xmlns="" id="{971060CA-9086-4BF2-925A-0356D4F62B6E}"/>
                </a:ext>
              </a:extLst>
            </p:cNvPr>
            <p:cNvSpPr/>
            <p:nvPr/>
          </p:nvSpPr>
          <p:spPr>
            <a:xfrm>
              <a:off x="116583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256">
              <a:extLst>
                <a:ext uri="{FF2B5EF4-FFF2-40B4-BE49-F238E27FC236}">
                  <a16:creationId xmlns:a16="http://schemas.microsoft.com/office/drawing/2014/main" xmlns="" id="{51524DD1-3585-4B35-8183-059FEDB1CBE0}"/>
                </a:ext>
              </a:extLst>
            </p:cNvPr>
            <p:cNvSpPr/>
            <p:nvPr/>
          </p:nvSpPr>
          <p:spPr>
            <a:xfrm>
              <a:off x="116583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257">
              <a:extLst>
                <a:ext uri="{FF2B5EF4-FFF2-40B4-BE49-F238E27FC236}">
                  <a16:creationId xmlns:a16="http://schemas.microsoft.com/office/drawing/2014/main" xmlns="" id="{73F436B8-1FEA-4A15-81D0-E196FC92241B}"/>
                </a:ext>
              </a:extLst>
            </p:cNvPr>
            <p:cNvSpPr/>
            <p:nvPr/>
          </p:nvSpPr>
          <p:spPr>
            <a:xfrm>
              <a:off x="116583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258">
              <a:extLst>
                <a:ext uri="{FF2B5EF4-FFF2-40B4-BE49-F238E27FC236}">
                  <a16:creationId xmlns:a16="http://schemas.microsoft.com/office/drawing/2014/main" xmlns="" id="{77337951-7C2B-413A-AF09-E40F47CDA117}"/>
                </a:ext>
              </a:extLst>
            </p:cNvPr>
            <p:cNvSpPr/>
            <p:nvPr/>
          </p:nvSpPr>
          <p:spPr>
            <a:xfrm>
              <a:off x="118012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259">
              <a:extLst>
                <a:ext uri="{FF2B5EF4-FFF2-40B4-BE49-F238E27FC236}">
                  <a16:creationId xmlns:a16="http://schemas.microsoft.com/office/drawing/2014/main" xmlns="" id="{AF8DC2C4-826A-4A93-B585-BF3BF7A88236}"/>
                </a:ext>
              </a:extLst>
            </p:cNvPr>
            <p:cNvSpPr/>
            <p:nvPr/>
          </p:nvSpPr>
          <p:spPr>
            <a:xfrm>
              <a:off x="118012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260">
              <a:extLst>
                <a:ext uri="{FF2B5EF4-FFF2-40B4-BE49-F238E27FC236}">
                  <a16:creationId xmlns:a16="http://schemas.microsoft.com/office/drawing/2014/main" xmlns="" id="{D2B9BE46-4BCF-4E8E-970F-E6AA4205A392}"/>
                </a:ext>
              </a:extLst>
            </p:cNvPr>
            <p:cNvSpPr/>
            <p:nvPr/>
          </p:nvSpPr>
          <p:spPr>
            <a:xfrm>
              <a:off x="118012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261">
              <a:extLst>
                <a:ext uri="{FF2B5EF4-FFF2-40B4-BE49-F238E27FC236}">
                  <a16:creationId xmlns:a16="http://schemas.microsoft.com/office/drawing/2014/main" xmlns="" id="{63FF3CFB-7ACA-4396-9722-AF66316C8CAF}"/>
                </a:ext>
              </a:extLst>
            </p:cNvPr>
            <p:cNvSpPr/>
            <p:nvPr/>
          </p:nvSpPr>
          <p:spPr>
            <a:xfrm>
              <a:off x="1194415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262">
              <a:extLst>
                <a:ext uri="{FF2B5EF4-FFF2-40B4-BE49-F238E27FC236}">
                  <a16:creationId xmlns:a16="http://schemas.microsoft.com/office/drawing/2014/main" xmlns="" id="{79E74905-8FD4-4377-A345-3EB5322A73A2}"/>
                </a:ext>
              </a:extLst>
            </p:cNvPr>
            <p:cNvSpPr/>
            <p:nvPr/>
          </p:nvSpPr>
          <p:spPr>
            <a:xfrm>
              <a:off x="119441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263">
              <a:extLst>
                <a:ext uri="{FF2B5EF4-FFF2-40B4-BE49-F238E27FC236}">
                  <a16:creationId xmlns:a16="http://schemas.microsoft.com/office/drawing/2014/main" xmlns="" id="{1A137F59-0C84-4D75-8CC9-93DD4AAEDA65}"/>
                </a:ext>
              </a:extLst>
            </p:cNvPr>
            <p:cNvSpPr/>
            <p:nvPr/>
          </p:nvSpPr>
          <p:spPr>
            <a:xfrm>
              <a:off x="119441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264">
              <a:extLst>
                <a:ext uri="{FF2B5EF4-FFF2-40B4-BE49-F238E27FC236}">
                  <a16:creationId xmlns:a16="http://schemas.microsoft.com/office/drawing/2014/main" xmlns="" id="{20197359-3AA7-4566-8F57-6E55EC62670E}"/>
                </a:ext>
              </a:extLst>
            </p:cNvPr>
            <p:cNvSpPr/>
            <p:nvPr/>
          </p:nvSpPr>
          <p:spPr>
            <a:xfrm>
              <a:off x="120870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265">
              <a:extLst>
                <a:ext uri="{FF2B5EF4-FFF2-40B4-BE49-F238E27FC236}">
                  <a16:creationId xmlns:a16="http://schemas.microsoft.com/office/drawing/2014/main" xmlns="" id="{C37267DB-D44A-4672-91EA-A40823E9EA81}"/>
                </a:ext>
              </a:extLst>
            </p:cNvPr>
            <p:cNvSpPr/>
            <p:nvPr/>
          </p:nvSpPr>
          <p:spPr>
            <a:xfrm>
              <a:off x="120870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266">
              <a:extLst>
                <a:ext uri="{FF2B5EF4-FFF2-40B4-BE49-F238E27FC236}">
                  <a16:creationId xmlns:a16="http://schemas.microsoft.com/office/drawing/2014/main" xmlns="" id="{A6BF73DB-F396-4FBF-B791-EEA720BC1548}"/>
                </a:ext>
              </a:extLst>
            </p:cNvPr>
            <p:cNvSpPr/>
            <p:nvPr/>
          </p:nvSpPr>
          <p:spPr>
            <a:xfrm>
              <a:off x="120870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9483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4">
            <a:extLst>
              <a:ext uri="{FF2B5EF4-FFF2-40B4-BE49-F238E27FC236}">
                <a16:creationId xmlns:a16="http://schemas.microsoft.com/office/drawing/2014/main" xmlns="" id="{7F7031BF-99DE-43C5-8381-FDA8A2342169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FEA275D-8787-4D39-889B-78AE6030C562}"/>
              </a:ext>
            </a:extLst>
          </p:cNvPr>
          <p:cNvSpPr txBox="1"/>
          <p:nvPr/>
        </p:nvSpPr>
        <p:spPr>
          <a:xfrm>
            <a:off x="1348167" y="700970"/>
            <a:ext cx="107247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kumimoji="0" lang="ko-KR" altLang="en-US" sz="3200" b="1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</a:t>
            </a:r>
            <a:r>
              <a:rPr kumimoji="0" lang="ko-KR" altLang="en-US" sz="3200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와</a:t>
            </a:r>
            <a:r>
              <a:rPr kumimoji="0" lang="ko-KR" altLang="en-US" sz="3200" b="1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창작자</a:t>
            </a:r>
            <a:r>
              <a:rPr kumimoji="0" lang="ko-KR" altLang="en-US" sz="3200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</a:t>
            </a:r>
            <a:r>
              <a:rPr kumimoji="0" lang="ko-KR" altLang="en-US" sz="3200" b="1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고민 </a:t>
            </a:r>
            <a:r>
              <a:rPr kumimoji="0" lang="en-US" altLang="ko-KR" sz="3200" b="1" i="0" u="none" strike="noStrike" kern="1200" cap="none" spc="-300" normalizeH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= DIG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함께 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해야 하는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이유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이들의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고민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에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투자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하고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육성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성장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하는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회사입니다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DA344166-31D2-4FAE-ACA0-099ABE5B8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2" y="2142271"/>
            <a:ext cx="1999661" cy="203624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xmlns="" id="{C7F665CD-1ECF-4A43-B00C-DFB3EEE32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120" y="2142271"/>
            <a:ext cx="1999661" cy="203624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xmlns="" id="{24206341-43F5-49C6-AC63-C539E17C5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68" y="2142271"/>
            <a:ext cx="1999661" cy="203624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72CEF014-8FCF-438A-97F5-4DE37F4A8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16" y="2142271"/>
            <a:ext cx="1999661" cy="203624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AD56D666-F544-4B8D-B276-AC8BDC6FE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564" y="2142271"/>
            <a:ext cx="1999661" cy="203624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013E5872-CB9D-49AB-A6F2-5E8FA6642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2" y="4395091"/>
            <a:ext cx="1999661" cy="203624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DC30D59B-22D7-40CB-930E-B0AE5CFB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120" y="4395091"/>
            <a:ext cx="1999661" cy="203624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CDB15055-B64F-4A26-8FBB-1A476D438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68" y="4395091"/>
            <a:ext cx="1999661" cy="20362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2DC73FC-84B7-4495-A148-30DD9532E43A}"/>
              </a:ext>
            </a:extLst>
          </p:cNvPr>
          <p:cNvSpPr txBox="1"/>
          <p:nvPr/>
        </p:nvSpPr>
        <p:spPr>
          <a:xfrm>
            <a:off x="834332" y="2233824"/>
            <a:ext cx="169493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A.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시즌마다</a:t>
            </a:r>
            <a:r>
              <a:rPr kumimoji="0" lang="en-US" altLang="ko-KR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부족한 </a:t>
            </a:r>
            <a:endParaRPr kumimoji="0" lang="en-US" altLang="ko-KR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제작비</a:t>
            </a:r>
            <a:endParaRPr kumimoji="0" lang="en-US" altLang="ko-KR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97DB930-ADC7-45E2-8375-DA811C6FE76F}"/>
              </a:ext>
            </a:extLst>
          </p:cNvPr>
          <p:cNvSpPr txBox="1"/>
          <p:nvPr/>
        </p:nvSpPr>
        <p:spPr>
          <a:xfrm>
            <a:off x="3174481" y="2233823"/>
            <a:ext cx="16949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매 시즌 제품은</a:t>
            </a:r>
            <a:endParaRPr kumimoji="0" lang="en-US" altLang="ko-KR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만들지만 </a:t>
            </a:r>
            <a:endParaRPr kumimoji="0" lang="en-US" altLang="ko-KR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예측 불가능한 </a:t>
            </a:r>
            <a:endParaRPr kumimoji="0" lang="en-US" altLang="ko-KR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매출 상황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C2831CD-B7F1-4E96-B187-4AD1D58956C1}"/>
              </a:ext>
            </a:extLst>
          </p:cNvPr>
          <p:cNvSpPr txBox="1"/>
          <p:nvPr/>
        </p:nvSpPr>
        <p:spPr>
          <a:xfrm>
            <a:off x="5495130" y="2233823"/>
            <a:ext cx="16949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C.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시즌 오프 후</a:t>
            </a: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,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남은 재고와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이를 해소하기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위한 가격인하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857A297-376B-4FDC-B6C8-E5E7A6C43DDE}"/>
              </a:ext>
            </a:extLst>
          </p:cNvPr>
          <p:cNvSpPr txBox="1"/>
          <p:nvPr/>
        </p:nvSpPr>
        <p:spPr>
          <a:xfrm>
            <a:off x="7835279" y="2233822"/>
            <a:ext cx="16949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트렌드와 매출의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타협 없이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브랜드를 지속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할 수 있는 방법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89BD1BE-0532-496F-91CA-40735EC7D275}"/>
              </a:ext>
            </a:extLst>
          </p:cNvPr>
          <p:cNvSpPr txBox="1"/>
          <p:nvPr/>
        </p:nvSpPr>
        <p:spPr>
          <a:xfrm>
            <a:off x="10143928" y="2235983"/>
            <a:ext cx="16949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E.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유통 시</a:t>
            </a: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, </a:t>
            </a: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높은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수수료</a:t>
            </a: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 </a:t>
            </a: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그럼에도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유통 시에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의존할 수 밖에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없는 시스템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1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CCA0210-09B6-43BA-AF60-5B6B9BE54A2E}"/>
              </a:ext>
            </a:extLst>
          </p:cNvPr>
          <p:cNvSpPr txBox="1"/>
          <p:nvPr/>
        </p:nvSpPr>
        <p:spPr>
          <a:xfrm>
            <a:off x="848337" y="4488802"/>
            <a:ext cx="169493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F.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효과적인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마케팅 방법을 모름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6FE8ACD-EC66-47D1-A960-A718CDB925D9}"/>
              </a:ext>
            </a:extLst>
          </p:cNvPr>
          <p:cNvSpPr txBox="1"/>
          <p:nvPr/>
        </p:nvSpPr>
        <p:spPr>
          <a:xfrm>
            <a:off x="3168986" y="4488802"/>
            <a:ext cx="185279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G.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합리적이고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전문적인 생산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및 유통 전문가를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찾기 어려움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BDB4A90-8071-48B6-A8C7-7655EA4B112F}"/>
              </a:ext>
            </a:extLst>
          </p:cNvPr>
          <p:cNvSpPr txBox="1"/>
          <p:nvPr/>
        </p:nvSpPr>
        <p:spPr>
          <a:xfrm>
            <a:off x="5509135" y="4488801"/>
            <a:ext cx="16949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H.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창의성과</a:t>
            </a:r>
            <a:r>
              <a:rPr lang="en-US" altLang="ko-KR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상업적인 상품의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적절한 밸런스를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맞추기 힘듦</a:t>
            </a: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xmlns="" id="{2100AD34-C718-40DC-9027-7B49844A3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16" y="4395091"/>
            <a:ext cx="1999661" cy="2036240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xmlns="" id="{180FD7C7-0A33-4B6D-A784-38BF0E9F6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564" y="4408480"/>
            <a:ext cx="1999661" cy="203624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474F283-8F35-44A8-A6CC-3EF50E7CFCD8}"/>
              </a:ext>
            </a:extLst>
          </p:cNvPr>
          <p:cNvSpPr txBox="1"/>
          <p:nvPr/>
        </p:nvSpPr>
        <p:spPr>
          <a:xfrm>
            <a:off x="7823282" y="4488802"/>
            <a:ext cx="185279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I.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전반적인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비즈니스 구조에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대한 지식이 부족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BB83BC2-950E-440A-B5FF-8A586DA81C5E}"/>
              </a:ext>
            </a:extLst>
          </p:cNvPr>
          <p:cNvSpPr txBox="1"/>
          <p:nvPr/>
        </p:nvSpPr>
        <p:spPr>
          <a:xfrm>
            <a:off x="10163431" y="4502190"/>
            <a:ext cx="169493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J. </a:t>
            </a: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타겟 고객에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대한 분석력이 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 lvl="0" indent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부족</a:t>
            </a:r>
            <a:endParaRPr lang="en-US" altLang="ko-KR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xmlns="" id="{2FB0631C-9569-42C3-A19F-4B2133F938AE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sz="14200" b="1" spc="-3635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45929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">
            <a:extLst>
              <a:ext uri="{FF2B5EF4-FFF2-40B4-BE49-F238E27FC236}">
                <a16:creationId xmlns:a16="http://schemas.microsoft.com/office/drawing/2014/main" xmlns="" id="{4406300F-A354-44A3-859C-00A38D1DEE36}"/>
              </a:ext>
            </a:extLst>
          </p:cNvPr>
          <p:cNvSpPr/>
          <p:nvPr/>
        </p:nvSpPr>
        <p:spPr>
          <a:xfrm>
            <a:off x="2986200" y="2831956"/>
            <a:ext cx="2815200" cy="2814403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xmlns="" id="{1CFB4157-C2A9-48D8-8AF1-6C9BBFD4753A}"/>
              </a:ext>
            </a:extLst>
          </p:cNvPr>
          <p:cNvSpPr/>
          <p:nvPr/>
        </p:nvSpPr>
        <p:spPr>
          <a:xfrm>
            <a:off x="7866528" y="2531087"/>
            <a:ext cx="2815200" cy="2814403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xmlns="" id="{1D930A7F-4FE7-4596-975D-04487B560EA9}"/>
              </a:ext>
            </a:extLst>
          </p:cNvPr>
          <p:cNvSpPr/>
          <p:nvPr/>
        </p:nvSpPr>
        <p:spPr>
          <a:xfrm>
            <a:off x="5414214" y="2003890"/>
            <a:ext cx="2815200" cy="2814403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xmlns="" id="{F47772E8-3222-4CC7-80A1-224A0327F7BF}"/>
              </a:ext>
            </a:extLst>
          </p:cNvPr>
          <p:cNvSpPr/>
          <p:nvPr/>
        </p:nvSpPr>
        <p:spPr>
          <a:xfrm>
            <a:off x="1085586" y="2289273"/>
            <a:ext cx="2815200" cy="2814403"/>
          </a:xfrm>
          <a:custGeom>
            <a:avLst/>
            <a:gdLst/>
            <a:ahLst/>
            <a:cxnLst/>
            <a:rect l="l" t="t" r="r" b="b"/>
            <a:pathLst>
              <a:path w="5156834" h="5156834">
                <a:moveTo>
                  <a:pt x="4401460" y="755171"/>
                </a:moveTo>
                <a:lnTo>
                  <a:pt x="4435396" y="789737"/>
                </a:lnTo>
                <a:lnTo>
                  <a:pt x="4468552" y="824778"/>
                </a:lnTo>
                <a:lnTo>
                  <a:pt x="4500927" y="860280"/>
                </a:lnTo>
                <a:lnTo>
                  <a:pt x="4532523" y="896235"/>
                </a:lnTo>
                <a:lnTo>
                  <a:pt x="4563338" y="932630"/>
                </a:lnTo>
                <a:lnTo>
                  <a:pt x="4593374" y="969455"/>
                </a:lnTo>
                <a:lnTo>
                  <a:pt x="4622629" y="1006698"/>
                </a:lnTo>
                <a:lnTo>
                  <a:pt x="4651104" y="1044349"/>
                </a:lnTo>
                <a:lnTo>
                  <a:pt x="4678798" y="1082397"/>
                </a:lnTo>
                <a:lnTo>
                  <a:pt x="4705713" y="1120830"/>
                </a:lnTo>
                <a:lnTo>
                  <a:pt x="4731848" y="1159638"/>
                </a:lnTo>
                <a:lnTo>
                  <a:pt x="4757202" y="1198809"/>
                </a:lnTo>
                <a:lnTo>
                  <a:pt x="4781776" y="1238333"/>
                </a:lnTo>
                <a:lnTo>
                  <a:pt x="4805570" y="1278198"/>
                </a:lnTo>
                <a:lnTo>
                  <a:pt x="4828584" y="1318394"/>
                </a:lnTo>
                <a:lnTo>
                  <a:pt x="4850818" y="1358909"/>
                </a:lnTo>
                <a:lnTo>
                  <a:pt x="4872272" y="1399733"/>
                </a:lnTo>
                <a:lnTo>
                  <a:pt x="4892946" y="1440854"/>
                </a:lnTo>
                <a:lnTo>
                  <a:pt x="4912839" y="1482262"/>
                </a:lnTo>
                <a:lnTo>
                  <a:pt x="4931952" y="1523945"/>
                </a:lnTo>
                <a:lnTo>
                  <a:pt x="4950286" y="1565892"/>
                </a:lnTo>
                <a:lnTo>
                  <a:pt x="4967839" y="1608093"/>
                </a:lnTo>
                <a:lnTo>
                  <a:pt x="4984612" y="1650536"/>
                </a:lnTo>
                <a:lnTo>
                  <a:pt x="5000604" y="1693211"/>
                </a:lnTo>
                <a:lnTo>
                  <a:pt x="5015817" y="1736105"/>
                </a:lnTo>
                <a:lnTo>
                  <a:pt x="5030250" y="1779209"/>
                </a:lnTo>
                <a:lnTo>
                  <a:pt x="5043902" y="1822512"/>
                </a:lnTo>
                <a:lnTo>
                  <a:pt x="5056774" y="1866001"/>
                </a:lnTo>
                <a:lnTo>
                  <a:pt x="5068866" y="1909667"/>
                </a:lnTo>
                <a:lnTo>
                  <a:pt x="5080178" y="1953498"/>
                </a:lnTo>
                <a:lnTo>
                  <a:pt x="5090710" y="1997484"/>
                </a:lnTo>
                <a:lnTo>
                  <a:pt x="5100462" y="2041612"/>
                </a:lnTo>
                <a:lnTo>
                  <a:pt x="5109433" y="2085873"/>
                </a:lnTo>
                <a:lnTo>
                  <a:pt x="5117625" y="2130255"/>
                </a:lnTo>
                <a:lnTo>
                  <a:pt x="5125036" y="2174747"/>
                </a:lnTo>
                <a:lnTo>
                  <a:pt x="5131667" y="2219338"/>
                </a:lnTo>
                <a:lnTo>
                  <a:pt x="5137518" y="2264018"/>
                </a:lnTo>
                <a:lnTo>
                  <a:pt x="5142589" y="2308774"/>
                </a:lnTo>
                <a:lnTo>
                  <a:pt x="5146880" y="2353597"/>
                </a:lnTo>
                <a:lnTo>
                  <a:pt x="5150391" y="2398475"/>
                </a:lnTo>
                <a:lnTo>
                  <a:pt x="5153121" y="2443396"/>
                </a:lnTo>
                <a:lnTo>
                  <a:pt x="5155071" y="2488351"/>
                </a:lnTo>
                <a:lnTo>
                  <a:pt x="5156242" y="2533328"/>
                </a:lnTo>
                <a:lnTo>
                  <a:pt x="5156632" y="2578316"/>
                </a:lnTo>
                <a:lnTo>
                  <a:pt x="5156242" y="2623304"/>
                </a:lnTo>
                <a:lnTo>
                  <a:pt x="5155071" y="2668281"/>
                </a:lnTo>
                <a:lnTo>
                  <a:pt x="5153121" y="2713235"/>
                </a:lnTo>
                <a:lnTo>
                  <a:pt x="5150391" y="2758157"/>
                </a:lnTo>
                <a:lnTo>
                  <a:pt x="5146880" y="2803035"/>
                </a:lnTo>
                <a:lnTo>
                  <a:pt x="5142589" y="2847857"/>
                </a:lnTo>
                <a:lnTo>
                  <a:pt x="5137518" y="2892614"/>
                </a:lnTo>
                <a:lnTo>
                  <a:pt x="5131667" y="2937293"/>
                </a:lnTo>
                <a:lnTo>
                  <a:pt x="5125036" y="2981885"/>
                </a:lnTo>
                <a:lnTo>
                  <a:pt x="5117625" y="3026377"/>
                </a:lnTo>
                <a:lnTo>
                  <a:pt x="5109433" y="3070759"/>
                </a:lnTo>
                <a:lnTo>
                  <a:pt x="5100462" y="3115019"/>
                </a:lnTo>
                <a:lnTo>
                  <a:pt x="5090710" y="3159148"/>
                </a:lnTo>
                <a:lnTo>
                  <a:pt x="5080178" y="3203133"/>
                </a:lnTo>
                <a:lnTo>
                  <a:pt x="5068866" y="3246964"/>
                </a:lnTo>
                <a:lnTo>
                  <a:pt x="5056774" y="3290630"/>
                </a:lnTo>
                <a:lnTo>
                  <a:pt x="5043902" y="3334120"/>
                </a:lnTo>
                <a:lnTo>
                  <a:pt x="5030250" y="3377422"/>
                </a:lnTo>
                <a:lnTo>
                  <a:pt x="5015817" y="3420526"/>
                </a:lnTo>
                <a:lnTo>
                  <a:pt x="5000604" y="3463421"/>
                </a:lnTo>
                <a:lnTo>
                  <a:pt x="4984612" y="3506096"/>
                </a:lnTo>
                <a:lnTo>
                  <a:pt x="4967839" y="3548539"/>
                </a:lnTo>
                <a:lnTo>
                  <a:pt x="4950286" y="3590739"/>
                </a:lnTo>
                <a:lnTo>
                  <a:pt x="4931952" y="3632687"/>
                </a:lnTo>
                <a:lnTo>
                  <a:pt x="4912839" y="3674370"/>
                </a:lnTo>
                <a:lnTo>
                  <a:pt x="4892946" y="3715777"/>
                </a:lnTo>
                <a:lnTo>
                  <a:pt x="4872272" y="3756898"/>
                </a:lnTo>
                <a:lnTo>
                  <a:pt x="4850818" y="3797722"/>
                </a:lnTo>
                <a:lnTo>
                  <a:pt x="4828584" y="3838237"/>
                </a:lnTo>
                <a:lnTo>
                  <a:pt x="4805570" y="3878433"/>
                </a:lnTo>
                <a:lnTo>
                  <a:pt x="4781776" y="3918298"/>
                </a:lnTo>
                <a:lnTo>
                  <a:pt x="4757202" y="3957822"/>
                </a:lnTo>
                <a:lnTo>
                  <a:pt x="4731848" y="3996993"/>
                </a:lnTo>
                <a:lnTo>
                  <a:pt x="4705713" y="4035801"/>
                </a:lnTo>
                <a:lnTo>
                  <a:pt x="4678798" y="4074234"/>
                </a:lnTo>
                <a:lnTo>
                  <a:pt x="4651104" y="4112282"/>
                </a:lnTo>
                <a:lnTo>
                  <a:pt x="4622629" y="4149933"/>
                </a:lnTo>
                <a:lnTo>
                  <a:pt x="4593374" y="4187176"/>
                </a:lnTo>
                <a:lnTo>
                  <a:pt x="4563338" y="4224001"/>
                </a:lnTo>
                <a:lnTo>
                  <a:pt x="4532523" y="4260396"/>
                </a:lnTo>
                <a:lnTo>
                  <a:pt x="4500927" y="4296351"/>
                </a:lnTo>
                <a:lnTo>
                  <a:pt x="4468552" y="4331853"/>
                </a:lnTo>
                <a:lnTo>
                  <a:pt x="4435396" y="4366894"/>
                </a:lnTo>
                <a:lnTo>
                  <a:pt x="4401460" y="4401460"/>
                </a:lnTo>
                <a:lnTo>
                  <a:pt x="4366894" y="4435396"/>
                </a:lnTo>
                <a:lnTo>
                  <a:pt x="4331853" y="4468552"/>
                </a:lnTo>
                <a:lnTo>
                  <a:pt x="4296351" y="4500927"/>
                </a:lnTo>
                <a:lnTo>
                  <a:pt x="4260396" y="4532523"/>
                </a:lnTo>
                <a:lnTo>
                  <a:pt x="4224001" y="4563338"/>
                </a:lnTo>
                <a:lnTo>
                  <a:pt x="4187176" y="4593374"/>
                </a:lnTo>
                <a:lnTo>
                  <a:pt x="4149933" y="4622629"/>
                </a:lnTo>
                <a:lnTo>
                  <a:pt x="4112282" y="4651104"/>
                </a:lnTo>
                <a:lnTo>
                  <a:pt x="4074234" y="4678798"/>
                </a:lnTo>
                <a:lnTo>
                  <a:pt x="4035801" y="4705713"/>
                </a:lnTo>
                <a:lnTo>
                  <a:pt x="3996993" y="4731848"/>
                </a:lnTo>
                <a:lnTo>
                  <a:pt x="3957822" y="4757202"/>
                </a:lnTo>
                <a:lnTo>
                  <a:pt x="3918298" y="4781776"/>
                </a:lnTo>
                <a:lnTo>
                  <a:pt x="3878433" y="4805570"/>
                </a:lnTo>
                <a:lnTo>
                  <a:pt x="3838237" y="4828584"/>
                </a:lnTo>
                <a:lnTo>
                  <a:pt x="3797722" y="4850818"/>
                </a:lnTo>
                <a:lnTo>
                  <a:pt x="3756898" y="4872272"/>
                </a:lnTo>
                <a:lnTo>
                  <a:pt x="3715777" y="4892946"/>
                </a:lnTo>
                <a:lnTo>
                  <a:pt x="3674370" y="4912839"/>
                </a:lnTo>
                <a:lnTo>
                  <a:pt x="3632687" y="4931952"/>
                </a:lnTo>
                <a:lnTo>
                  <a:pt x="3590739" y="4950286"/>
                </a:lnTo>
                <a:lnTo>
                  <a:pt x="3548539" y="4967839"/>
                </a:lnTo>
                <a:lnTo>
                  <a:pt x="3506096" y="4984612"/>
                </a:lnTo>
                <a:lnTo>
                  <a:pt x="3463421" y="5000604"/>
                </a:lnTo>
                <a:lnTo>
                  <a:pt x="3420526" y="5015817"/>
                </a:lnTo>
                <a:lnTo>
                  <a:pt x="3377422" y="5030250"/>
                </a:lnTo>
                <a:lnTo>
                  <a:pt x="3334120" y="5043902"/>
                </a:lnTo>
                <a:lnTo>
                  <a:pt x="3290630" y="5056774"/>
                </a:lnTo>
                <a:lnTo>
                  <a:pt x="3246964" y="5068866"/>
                </a:lnTo>
                <a:lnTo>
                  <a:pt x="3203133" y="5080178"/>
                </a:lnTo>
                <a:lnTo>
                  <a:pt x="3159148" y="5090710"/>
                </a:lnTo>
                <a:lnTo>
                  <a:pt x="3115019" y="5100462"/>
                </a:lnTo>
                <a:lnTo>
                  <a:pt x="3070759" y="5109433"/>
                </a:lnTo>
                <a:lnTo>
                  <a:pt x="3026377" y="5117625"/>
                </a:lnTo>
                <a:lnTo>
                  <a:pt x="2981885" y="5125036"/>
                </a:lnTo>
                <a:lnTo>
                  <a:pt x="2937293" y="5131667"/>
                </a:lnTo>
                <a:lnTo>
                  <a:pt x="2892614" y="5137518"/>
                </a:lnTo>
                <a:lnTo>
                  <a:pt x="2847857" y="5142589"/>
                </a:lnTo>
                <a:lnTo>
                  <a:pt x="2803035" y="5146880"/>
                </a:lnTo>
                <a:lnTo>
                  <a:pt x="2758157" y="5150391"/>
                </a:lnTo>
                <a:lnTo>
                  <a:pt x="2713235" y="5153121"/>
                </a:lnTo>
                <a:lnTo>
                  <a:pt x="2668281" y="5155071"/>
                </a:lnTo>
                <a:lnTo>
                  <a:pt x="2623304" y="5156242"/>
                </a:lnTo>
                <a:lnTo>
                  <a:pt x="2578316" y="5156632"/>
                </a:lnTo>
                <a:lnTo>
                  <a:pt x="2533328" y="5156242"/>
                </a:lnTo>
                <a:lnTo>
                  <a:pt x="2488351" y="5155071"/>
                </a:lnTo>
                <a:lnTo>
                  <a:pt x="2443396" y="5153121"/>
                </a:lnTo>
                <a:lnTo>
                  <a:pt x="2398475" y="5150391"/>
                </a:lnTo>
                <a:lnTo>
                  <a:pt x="2353597" y="5146880"/>
                </a:lnTo>
                <a:lnTo>
                  <a:pt x="2308774" y="5142589"/>
                </a:lnTo>
                <a:lnTo>
                  <a:pt x="2264018" y="5137518"/>
                </a:lnTo>
                <a:lnTo>
                  <a:pt x="2219338" y="5131667"/>
                </a:lnTo>
                <a:lnTo>
                  <a:pt x="2174747" y="5125036"/>
                </a:lnTo>
                <a:lnTo>
                  <a:pt x="2130255" y="5117625"/>
                </a:lnTo>
                <a:lnTo>
                  <a:pt x="2085873" y="5109433"/>
                </a:lnTo>
                <a:lnTo>
                  <a:pt x="2041612" y="5100462"/>
                </a:lnTo>
                <a:lnTo>
                  <a:pt x="1997484" y="5090710"/>
                </a:lnTo>
                <a:lnTo>
                  <a:pt x="1953498" y="5080178"/>
                </a:lnTo>
                <a:lnTo>
                  <a:pt x="1909667" y="5068866"/>
                </a:lnTo>
                <a:lnTo>
                  <a:pt x="1866001" y="5056774"/>
                </a:lnTo>
                <a:lnTo>
                  <a:pt x="1822512" y="5043902"/>
                </a:lnTo>
                <a:lnTo>
                  <a:pt x="1779209" y="5030250"/>
                </a:lnTo>
                <a:lnTo>
                  <a:pt x="1736105" y="5015817"/>
                </a:lnTo>
                <a:lnTo>
                  <a:pt x="1693211" y="5000604"/>
                </a:lnTo>
                <a:lnTo>
                  <a:pt x="1650536" y="4984612"/>
                </a:lnTo>
                <a:lnTo>
                  <a:pt x="1608093" y="4967839"/>
                </a:lnTo>
                <a:lnTo>
                  <a:pt x="1565892" y="4950286"/>
                </a:lnTo>
                <a:lnTo>
                  <a:pt x="1523945" y="4931952"/>
                </a:lnTo>
                <a:lnTo>
                  <a:pt x="1482262" y="4912839"/>
                </a:lnTo>
                <a:lnTo>
                  <a:pt x="1440854" y="4892946"/>
                </a:lnTo>
                <a:lnTo>
                  <a:pt x="1399733" y="4872272"/>
                </a:lnTo>
                <a:lnTo>
                  <a:pt x="1358909" y="4850818"/>
                </a:lnTo>
                <a:lnTo>
                  <a:pt x="1318394" y="4828584"/>
                </a:lnTo>
                <a:lnTo>
                  <a:pt x="1278198" y="4805570"/>
                </a:lnTo>
                <a:lnTo>
                  <a:pt x="1238333" y="4781776"/>
                </a:lnTo>
                <a:lnTo>
                  <a:pt x="1198809" y="4757202"/>
                </a:lnTo>
                <a:lnTo>
                  <a:pt x="1159638" y="4731848"/>
                </a:lnTo>
                <a:lnTo>
                  <a:pt x="1120830" y="4705713"/>
                </a:lnTo>
                <a:lnTo>
                  <a:pt x="1082397" y="4678798"/>
                </a:lnTo>
                <a:lnTo>
                  <a:pt x="1044349" y="4651104"/>
                </a:lnTo>
                <a:lnTo>
                  <a:pt x="1006698" y="4622629"/>
                </a:lnTo>
                <a:lnTo>
                  <a:pt x="969455" y="4593374"/>
                </a:lnTo>
                <a:lnTo>
                  <a:pt x="932630" y="4563338"/>
                </a:lnTo>
                <a:lnTo>
                  <a:pt x="896235" y="4532523"/>
                </a:lnTo>
                <a:lnTo>
                  <a:pt x="860280" y="4500927"/>
                </a:lnTo>
                <a:lnTo>
                  <a:pt x="824778" y="4468552"/>
                </a:lnTo>
                <a:lnTo>
                  <a:pt x="789737" y="4435396"/>
                </a:lnTo>
                <a:lnTo>
                  <a:pt x="755171" y="4401460"/>
                </a:lnTo>
                <a:lnTo>
                  <a:pt x="721235" y="4366894"/>
                </a:lnTo>
                <a:lnTo>
                  <a:pt x="688079" y="4331853"/>
                </a:lnTo>
                <a:lnTo>
                  <a:pt x="655704" y="4296351"/>
                </a:lnTo>
                <a:lnTo>
                  <a:pt x="624108" y="4260396"/>
                </a:lnTo>
                <a:lnTo>
                  <a:pt x="593293" y="4224001"/>
                </a:lnTo>
                <a:lnTo>
                  <a:pt x="563257" y="4187176"/>
                </a:lnTo>
                <a:lnTo>
                  <a:pt x="534002" y="4149933"/>
                </a:lnTo>
                <a:lnTo>
                  <a:pt x="505527" y="4112282"/>
                </a:lnTo>
                <a:lnTo>
                  <a:pt x="477833" y="4074234"/>
                </a:lnTo>
                <a:lnTo>
                  <a:pt x="450918" y="4035801"/>
                </a:lnTo>
                <a:lnTo>
                  <a:pt x="424783" y="3996993"/>
                </a:lnTo>
                <a:lnTo>
                  <a:pt x="399429" y="3957822"/>
                </a:lnTo>
                <a:lnTo>
                  <a:pt x="374855" y="3918298"/>
                </a:lnTo>
                <a:lnTo>
                  <a:pt x="351061" y="3878433"/>
                </a:lnTo>
                <a:lnTo>
                  <a:pt x="328047" y="3838237"/>
                </a:lnTo>
                <a:lnTo>
                  <a:pt x="305813" y="3797722"/>
                </a:lnTo>
                <a:lnTo>
                  <a:pt x="284359" y="3756898"/>
                </a:lnTo>
                <a:lnTo>
                  <a:pt x="263685" y="3715777"/>
                </a:lnTo>
                <a:lnTo>
                  <a:pt x="243792" y="3674370"/>
                </a:lnTo>
                <a:lnTo>
                  <a:pt x="224679" y="3632687"/>
                </a:lnTo>
                <a:lnTo>
                  <a:pt x="206345" y="3590739"/>
                </a:lnTo>
                <a:lnTo>
                  <a:pt x="188792" y="3548539"/>
                </a:lnTo>
                <a:lnTo>
                  <a:pt x="172019" y="3506096"/>
                </a:lnTo>
                <a:lnTo>
                  <a:pt x="156027" y="3463421"/>
                </a:lnTo>
                <a:lnTo>
                  <a:pt x="140814" y="3420526"/>
                </a:lnTo>
                <a:lnTo>
                  <a:pt x="126381" y="3377422"/>
                </a:lnTo>
                <a:lnTo>
                  <a:pt x="112729" y="3334120"/>
                </a:lnTo>
                <a:lnTo>
                  <a:pt x="99857" y="3290630"/>
                </a:lnTo>
                <a:lnTo>
                  <a:pt x="87765" y="3246964"/>
                </a:lnTo>
                <a:lnTo>
                  <a:pt x="76453" y="3203133"/>
                </a:lnTo>
                <a:lnTo>
                  <a:pt x="65921" y="3159148"/>
                </a:lnTo>
                <a:lnTo>
                  <a:pt x="56169" y="3115019"/>
                </a:lnTo>
                <a:lnTo>
                  <a:pt x="47198" y="3070759"/>
                </a:lnTo>
                <a:lnTo>
                  <a:pt x="39006" y="3026377"/>
                </a:lnTo>
                <a:lnTo>
                  <a:pt x="31595" y="2981885"/>
                </a:lnTo>
                <a:lnTo>
                  <a:pt x="24964" y="2937293"/>
                </a:lnTo>
                <a:lnTo>
                  <a:pt x="19113" y="2892614"/>
                </a:lnTo>
                <a:lnTo>
                  <a:pt x="14042" y="2847857"/>
                </a:lnTo>
                <a:lnTo>
                  <a:pt x="9751" y="2803035"/>
                </a:lnTo>
                <a:lnTo>
                  <a:pt x="6241" y="2758157"/>
                </a:lnTo>
                <a:lnTo>
                  <a:pt x="3510" y="2713235"/>
                </a:lnTo>
                <a:lnTo>
                  <a:pt x="1560" y="2668281"/>
                </a:lnTo>
                <a:lnTo>
                  <a:pt x="390" y="2623304"/>
                </a:lnTo>
                <a:lnTo>
                  <a:pt x="0" y="2578316"/>
                </a:lnTo>
                <a:lnTo>
                  <a:pt x="390" y="2533328"/>
                </a:lnTo>
                <a:lnTo>
                  <a:pt x="1560" y="2488351"/>
                </a:lnTo>
                <a:lnTo>
                  <a:pt x="3510" y="2443396"/>
                </a:lnTo>
                <a:lnTo>
                  <a:pt x="6241" y="2398475"/>
                </a:lnTo>
                <a:lnTo>
                  <a:pt x="9751" y="2353597"/>
                </a:lnTo>
                <a:lnTo>
                  <a:pt x="14042" y="2308774"/>
                </a:lnTo>
                <a:lnTo>
                  <a:pt x="19113" y="2264018"/>
                </a:lnTo>
                <a:lnTo>
                  <a:pt x="24964" y="2219338"/>
                </a:lnTo>
                <a:lnTo>
                  <a:pt x="31595" y="2174747"/>
                </a:lnTo>
                <a:lnTo>
                  <a:pt x="39006" y="2130255"/>
                </a:lnTo>
                <a:lnTo>
                  <a:pt x="47198" y="2085873"/>
                </a:lnTo>
                <a:lnTo>
                  <a:pt x="56169" y="2041612"/>
                </a:lnTo>
                <a:lnTo>
                  <a:pt x="65921" y="1997484"/>
                </a:lnTo>
                <a:lnTo>
                  <a:pt x="76453" y="1953498"/>
                </a:lnTo>
                <a:lnTo>
                  <a:pt x="87765" y="1909667"/>
                </a:lnTo>
                <a:lnTo>
                  <a:pt x="99857" y="1866001"/>
                </a:lnTo>
                <a:lnTo>
                  <a:pt x="112729" y="1822512"/>
                </a:lnTo>
                <a:lnTo>
                  <a:pt x="126381" y="1779209"/>
                </a:lnTo>
                <a:lnTo>
                  <a:pt x="140814" y="1736105"/>
                </a:lnTo>
                <a:lnTo>
                  <a:pt x="156027" y="1693211"/>
                </a:lnTo>
                <a:lnTo>
                  <a:pt x="172019" y="1650536"/>
                </a:lnTo>
                <a:lnTo>
                  <a:pt x="188792" y="1608093"/>
                </a:lnTo>
                <a:lnTo>
                  <a:pt x="206345" y="1565892"/>
                </a:lnTo>
                <a:lnTo>
                  <a:pt x="224679" y="1523945"/>
                </a:lnTo>
                <a:lnTo>
                  <a:pt x="243792" y="1482262"/>
                </a:lnTo>
                <a:lnTo>
                  <a:pt x="263685" y="1440854"/>
                </a:lnTo>
                <a:lnTo>
                  <a:pt x="284359" y="1399733"/>
                </a:lnTo>
                <a:lnTo>
                  <a:pt x="305813" y="1358909"/>
                </a:lnTo>
                <a:lnTo>
                  <a:pt x="328047" y="1318394"/>
                </a:lnTo>
                <a:lnTo>
                  <a:pt x="351061" y="1278198"/>
                </a:lnTo>
                <a:lnTo>
                  <a:pt x="374855" y="1238333"/>
                </a:lnTo>
                <a:lnTo>
                  <a:pt x="399429" y="1198809"/>
                </a:lnTo>
                <a:lnTo>
                  <a:pt x="424783" y="1159638"/>
                </a:lnTo>
                <a:lnTo>
                  <a:pt x="450918" y="1120830"/>
                </a:lnTo>
                <a:lnTo>
                  <a:pt x="477833" y="1082397"/>
                </a:lnTo>
                <a:lnTo>
                  <a:pt x="505527" y="1044349"/>
                </a:lnTo>
                <a:lnTo>
                  <a:pt x="534002" y="1006698"/>
                </a:lnTo>
                <a:lnTo>
                  <a:pt x="563257" y="969455"/>
                </a:lnTo>
                <a:lnTo>
                  <a:pt x="593293" y="932630"/>
                </a:lnTo>
                <a:lnTo>
                  <a:pt x="624108" y="896235"/>
                </a:lnTo>
                <a:lnTo>
                  <a:pt x="655704" y="860280"/>
                </a:lnTo>
                <a:lnTo>
                  <a:pt x="688079" y="824778"/>
                </a:lnTo>
                <a:lnTo>
                  <a:pt x="721235" y="789737"/>
                </a:lnTo>
                <a:lnTo>
                  <a:pt x="755171" y="755171"/>
                </a:lnTo>
                <a:lnTo>
                  <a:pt x="789737" y="721235"/>
                </a:lnTo>
                <a:lnTo>
                  <a:pt x="824778" y="688079"/>
                </a:lnTo>
                <a:lnTo>
                  <a:pt x="860280" y="655704"/>
                </a:lnTo>
                <a:lnTo>
                  <a:pt x="896235" y="624108"/>
                </a:lnTo>
                <a:lnTo>
                  <a:pt x="932630" y="593293"/>
                </a:lnTo>
                <a:lnTo>
                  <a:pt x="969455" y="563257"/>
                </a:lnTo>
                <a:lnTo>
                  <a:pt x="1006698" y="534002"/>
                </a:lnTo>
                <a:lnTo>
                  <a:pt x="1044349" y="505527"/>
                </a:lnTo>
                <a:lnTo>
                  <a:pt x="1082397" y="477833"/>
                </a:lnTo>
                <a:lnTo>
                  <a:pt x="1120830" y="450918"/>
                </a:lnTo>
                <a:lnTo>
                  <a:pt x="1159638" y="424783"/>
                </a:lnTo>
                <a:lnTo>
                  <a:pt x="1198809" y="399429"/>
                </a:lnTo>
                <a:lnTo>
                  <a:pt x="1238333" y="374855"/>
                </a:lnTo>
                <a:lnTo>
                  <a:pt x="1278198" y="351061"/>
                </a:lnTo>
                <a:lnTo>
                  <a:pt x="1318394" y="328047"/>
                </a:lnTo>
                <a:lnTo>
                  <a:pt x="1358909" y="305813"/>
                </a:lnTo>
                <a:lnTo>
                  <a:pt x="1399733" y="284359"/>
                </a:lnTo>
                <a:lnTo>
                  <a:pt x="1440854" y="263685"/>
                </a:lnTo>
                <a:lnTo>
                  <a:pt x="1482262" y="243792"/>
                </a:lnTo>
                <a:lnTo>
                  <a:pt x="1523945" y="224679"/>
                </a:lnTo>
                <a:lnTo>
                  <a:pt x="1565892" y="206345"/>
                </a:lnTo>
                <a:lnTo>
                  <a:pt x="1608093" y="188792"/>
                </a:lnTo>
                <a:lnTo>
                  <a:pt x="1650536" y="172019"/>
                </a:lnTo>
                <a:lnTo>
                  <a:pt x="1693211" y="156027"/>
                </a:lnTo>
                <a:lnTo>
                  <a:pt x="1736105" y="140814"/>
                </a:lnTo>
                <a:lnTo>
                  <a:pt x="1779209" y="126381"/>
                </a:lnTo>
                <a:lnTo>
                  <a:pt x="1822512" y="112729"/>
                </a:lnTo>
                <a:lnTo>
                  <a:pt x="1866001" y="99857"/>
                </a:lnTo>
                <a:lnTo>
                  <a:pt x="1909667" y="87765"/>
                </a:lnTo>
                <a:lnTo>
                  <a:pt x="1953498" y="76453"/>
                </a:lnTo>
                <a:lnTo>
                  <a:pt x="1997484" y="65921"/>
                </a:lnTo>
                <a:lnTo>
                  <a:pt x="2041612" y="56169"/>
                </a:lnTo>
                <a:lnTo>
                  <a:pt x="2085873" y="47198"/>
                </a:lnTo>
                <a:lnTo>
                  <a:pt x="2130255" y="39006"/>
                </a:lnTo>
                <a:lnTo>
                  <a:pt x="2174747" y="31595"/>
                </a:lnTo>
                <a:lnTo>
                  <a:pt x="2219338" y="24964"/>
                </a:lnTo>
                <a:lnTo>
                  <a:pt x="2264018" y="19113"/>
                </a:lnTo>
                <a:lnTo>
                  <a:pt x="2308774" y="14042"/>
                </a:lnTo>
                <a:lnTo>
                  <a:pt x="2353597" y="9751"/>
                </a:lnTo>
                <a:lnTo>
                  <a:pt x="2398475" y="6241"/>
                </a:lnTo>
                <a:lnTo>
                  <a:pt x="2443396" y="3510"/>
                </a:lnTo>
                <a:lnTo>
                  <a:pt x="2488351" y="1560"/>
                </a:lnTo>
                <a:lnTo>
                  <a:pt x="2533328" y="390"/>
                </a:lnTo>
                <a:lnTo>
                  <a:pt x="2578316" y="0"/>
                </a:lnTo>
                <a:lnTo>
                  <a:pt x="2623304" y="390"/>
                </a:lnTo>
                <a:lnTo>
                  <a:pt x="2668281" y="1560"/>
                </a:lnTo>
                <a:lnTo>
                  <a:pt x="2713235" y="3510"/>
                </a:lnTo>
                <a:lnTo>
                  <a:pt x="2758157" y="6241"/>
                </a:lnTo>
                <a:lnTo>
                  <a:pt x="2803035" y="9751"/>
                </a:lnTo>
                <a:lnTo>
                  <a:pt x="2847857" y="14042"/>
                </a:lnTo>
                <a:lnTo>
                  <a:pt x="2892614" y="19113"/>
                </a:lnTo>
                <a:lnTo>
                  <a:pt x="2937293" y="24964"/>
                </a:lnTo>
                <a:lnTo>
                  <a:pt x="2981885" y="31595"/>
                </a:lnTo>
                <a:lnTo>
                  <a:pt x="3026377" y="39006"/>
                </a:lnTo>
                <a:lnTo>
                  <a:pt x="3070759" y="47198"/>
                </a:lnTo>
                <a:lnTo>
                  <a:pt x="3115019" y="56169"/>
                </a:lnTo>
                <a:lnTo>
                  <a:pt x="3159148" y="65921"/>
                </a:lnTo>
                <a:lnTo>
                  <a:pt x="3203133" y="76453"/>
                </a:lnTo>
                <a:lnTo>
                  <a:pt x="3246964" y="87765"/>
                </a:lnTo>
                <a:lnTo>
                  <a:pt x="3290630" y="99857"/>
                </a:lnTo>
                <a:lnTo>
                  <a:pt x="3334120" y="112729"/>
                </a:lnTo>
                <a:lnTo>
                  <a:pt x="3377422" y="126381"/>
                </a:lnTo>
                <a:lnTo>
                  <a:pt x="3420526" y="140814"/>
                </a:lnTo>
                <a:lnTo>
                  <a:pt x="3463421" y="156027"/>
                </a:lnTo>
                <a:lnTo>
                  <a:pt x="3506096" y="172019"/>
                </a:lnTo>
                <a:lnTo>
                  <a:pt x="3548539" y="188792"/>
                </a:lnTo>
                <a:lnTo>
                  <a:pt x="3590739" y="206345"/>
                </a:lnTo>
                <a:lnTo>
                  <a:pt x="3632687" y="224679"/>
                </a:lnTo>
                <a:lnTo>
                  <a:pt x="3674370" y="243792"/>
                </a:lnTo>
                <a:lnTo>
                  <a:pt x="3715777" y="263685"/>
                </a:lnTo>
                <a:lnTo>
                  <a:pt x="3756898" y="284359"/>
                </a:lnTo>
                <a:lnTo>
                  <a:pt x="3797722" y="305813"/>
                </a:lnTo>
                <a:lnTo>
                  <a:pt x="3838237" y="328047"/>
                </a:lnTo>
                <a:lnTo>
                  <a:pt x="3878433" y="351061"/>
                </a:lnTo>
                <a:lnTo>
                  <a:pt x="3918298" y="374855"/>
                </a:lnTo>
                <a:lnTo>
                  <a:pt x="3957822" y="399429"/>
                </a:lnTo>
                <a:lnTo>
                  <a:pt x="3996993" y="424783"/>
                </a:lnTo>
                <a:lnTo>
                  <a:pt x="4035801" y="450918"/>
                </a:lnTo>
                <a:lnTo>
                  <a:pt x="4074234" y="477833"/>
                </a:lnTo>
                <a:lnTo>
                  <a:pt x="4112282" y="505527"/>
                </a:lnTo>
                <a:lnTo>
                  <a:pt x="4149933" y="534002"/>
                </a:lnTo>
                <a:lnTo>
                  <a:pt x="4187176" y="563257"/>
                </a:lnTo>
                <a:lnTo>
                  <a:pt x="4224001" y="593293"/>
                </a:lnTo>
                <a:lnTo>
                  <a:pt x="4260396" y="624108"/>
                </a:lnTo>
                <a:lnTo>
                  <a:pt x="4296351" y="655704"/>
                </a:lnTo>
                <a:lnTo>
                  <a:pt x="4331853" y="688079"/>
                </a:lnTo>
                <a:lnTo>
                  <a:pt x="4366894" y="721235"/>
                </a:lnTo>
                <a:lnTo>
                  <a:pt x="4401460" y="755171"/>
                </a:lnTo>
                <a:close/>
              </a:path>
            </a:pathLst>
          </a:custGeom>
          <a:ln w="25400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BE974AF6-A9CD-4C83-9CB6-ABC5A0782FF8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2E5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xmlns="" id="{96538325-2A35-4B4E-B5FB-1F9D0C1A61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6162" y="5350370"/>
            <a:ext cx="2880000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lang="en-US" altLang="ko-KR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 패션을 넘어 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홈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800" spc="-2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푸드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800" spc="-2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테크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등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다양한 영역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개인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부터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기업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까지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누구에게나 </a:t>
            </a:r>
            <a:r>
              <a:rPr lang="en-US" altLang="ko-KR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lang="en-US" altLang="ko-KR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열려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있습니다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제주명조" panose="02000300000000000000" pitchFamily="2" charset="-127"/>
                <a:ea typeface="제주명조" panose="02000300000000000000" pitchFamily="2" charset="-127"/>
                <a:cs typeface="Arial"/>
              </a:rPr>
              <a:t>. </a:t>
            </a:r>
            <a:endParaRPr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83235052-20B7-4E5E-B1B8-D0D10E53A67D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sz="14200" b="1" spc="-3635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2</a:t>
            </a:r>
            <a:endParaRPr sz="14200" b="1" spc="-3635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C79F53F-95FA-4513-A34D-2DACA9216597}"/>
              </a:ext>
            </a:extLst>
          </p:cNvPr>
          <p:cNvSpPr txBox="1"/>
          <p:nvPr/>
        </p:nvSpPr>
        <p:spPr>
          <a:xfrm>
            <a:off x="1348167" y="700970"/>
            <a:ext cx="109721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핵심가치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– 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[Creative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창작자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 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발굴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endParaRPr lang="en-US" altLang="ko-KR" sz="32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새로운 가능성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에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대한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투자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[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다양한 프로젝트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협업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–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입니다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</p:txBody>
      </p:sp>
      <p:sp>
        <p:nvSpPr>
          <p:cNvPr id="17" name="object 50">
            <a:extLst>
              <a:ext uri="{FF2B5EF4-FFF2-40B4-BE49-F238E27FC236}">
                <a16:creationId xmlns:a16="http://schemas.microsoft.com/office/drawing/2014/main" xmlns="" id="{864A2D14-AF21-40CC-88DB-1AA458E187D4}"/>
              </a:ext>
            </a:extLst>
          </p:cNvPr>
          <p:cNvSpPr/>
          <p:nvPr/>
        </p:nvSpPr>
        <p:spPr>
          <a:xfrm flipH="1">
            <a:off x="3576046" y="4444156"/>
            <a:ext cx="876015" cy="440403"/>
          </a:xfrm>
          <a:custGeom>
            <a:avLst/>
            <a:gdLst/>
            <a:ahLst/>
            <a:cxnLst/>
            <a:rect l="l" t="t" r="r" b="b"/>
            <a:pathLst>
              <a:path w="3122295" h="680720">
                <a:moveTo>
                  <a:pt x="3121977" y="680389"/>
                </a:moveTo>
                <a:lnTo>
                  <a:pt x="2626140" y="679574"/>
                </a:lnTo>
                <a:lnTo>
                  <a:pt x="2363638" y="679156"/>
                </a:lnTo>
                <a:lnTo>
                  <a:pt x="2246968" y="679002"/>
                </a:lnTo>
                <a:lnTo>
                  <a:pt x="2188629" y="678980"/>
                </a:lnTo>
                <a:lnTo>
                  <a:pt x="2144989" y="677252"/>
                </a:lnTo>
                <a:lnTo>
                  <a:pt x="2104616" y="672208"/>
                </a:lnTo>
                <a:lnTo>
                  <a:pt x="2067304" y="664054"/>
                </a:lnTo>
                <a:lnTo>
                  <a:pt x="2001032" y="639247"/>
                </a:lnTo>
                <a:lnTo>
                  <a:pt x="1944519" y="604489"/>
                </a:lnTo>
                <a:lnTo>
                  <a:pt x="1896109" y="561440"/>
                </a:lnTo>
                <a:lnTo>
                  <a:pt x="1854146" y="511757"/>
                </a:lnTo>
                <a:lnTo>
                  <a:pt x="1816976" y="457098"/>
                </a:lnTo>
                <a:lnTo>
                  <a:pt x="1782943" y="399123"/>
                </a:lnTo>
                <a:lnTo>
                  <a:pt x="1750391" y="339490"/>
                </a:lnTo>
                <a:lnTo>
                  <a:pt x="1734154" y="309569"/>
                </a:lnTo>
                <a:lnTo>
                  <a:pt x="1700722" y="250557"/>
                </a:lnTo>
                <a:lnTo>
                  <a:pt x="1664634" y="194033"/>
                </a:lnTo>
                <a:lnTo>
                  <a:pt x="1624234" y="141655"/>
                </a:lnTo>
                <a:lnTo>
                  <a:pt x="1577868" y="95082"/>
                </a:lnTo>
                <a:lnTo>
                  <a:pt x="1523879" y="55971"/>
                </a:lnTo>
                <a:lnTo>
                  <a:pt x="1460613" y="25981"/>
                </a:lnTo>
                <a:lnTo>
                  <a:pt x="1386415" y="6771"/>
                </a:lnTo>
                <a:lnTo>
                  <a:pt x="1344699" y="1727"/>
                </a:lnTo>
                <a:lnTo>
                  <a:pt x="1299629" y="0"/>
                </a:ln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7CA94775-9D72-4925-A1D1-E36B67229285}"/>
              </a:ext>
            </a:extLst>
          </p:cNvPr>
          <p:cNvSpPr/>
          <p:nvPr/>
        </p:nvSpPr>
        <p:spPr>
          <a:xfrm>
            <a:off x="686162" y="4267107"/>
            <a:ext cx="2880000" cy="900000"/>
          </a:xfrm>
          <a:prstGeom prst="roundRect">
            <a:avLst>
              <a:gd name="adj" fmla="val 32925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xmlns="" id="{76991C5B-8982-4FEC-AEC9-ABEB110E9965}"/>
              </a:ext>
            </a:extLst>
          </p:cNvPr>
          <p:cNvSpPr/>
          <p:nvPr/>
        </p:nvSpPr>
        <p:spPr>
          <a:xfrm>
            <a:off x="4656000" y="3938289"/>
            <a:ext cx="2880000" cy="900000"/>
          </a:xfrm>
          <a:prstGeom prst="roundRect">
            <a:avLst>
              <a:gd name="adj" fmla="val 32925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B61B62FB-9C25-4C74-B6E6-DB0A806011F9}"/>
              </a:ext>
            </a:extLst>
          </p:cNvPr>
          <p:cNvSpPr/>
          <p:nvPr/>
        </p:nvSpPr>
        <p:spPr>
          <a:xfrm>
            <a:off x="8625838" y="3609470"/>
            <a:ext cx="2880000" cy="900000"/>
          </a:xfrm>
          <a:prstGeom prst="roundRect">
            <a:avLst>
              <a:gd name="adj" fmla="val 32925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71C142B-0D39-4A03-A461-B15767EECC71}"/>
              </a:ext>
            </a:extLst>
          </p:cNvPr>
          <p:cNvSpPr txBox="1"/>
          <p:nvPr/>
        </p:nvSpPr>
        <p:spPr>
          <a:xfrm>
            <a:off x="807501" y="4474933"/>
            <a:ext cx="263732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8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OPPORTUNITY</a:t>
            </a:r>
            <a:endParaRPr lang="ko-KR" altLang="en-US" sz="16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CE4F6E1-72AF-427F-BA46-02C8638FD8B9}"/>
              </a:ext>
            </a:extLst>
          </p:cNvPr>
          <p:cNvSpPr txBox="1"/>
          <p:nvPr/>
        </p:nvSpPr>
        <p:spPr>
          <a:xfrm>
            <a:off x="4612924" y="4126678"/>
            <a:ext cx="28997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8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MANAGEMENT</a:t>
            </a:r>
            <a:endParaRPr lang="ko-KR" altLang="en-US" sz="16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DEF67506-B395-447A-81C6-7AA50E584045}"/>
              </a:ext>
            </a:extLst>
          </p:cNvPr>
          <p:cNvSpPr txBox="1"/>
          <p:nvPr/>
        </p:nvSpPr>
        <p:spPr>
          <a:xfrm>
            <a:off x="8747177" y="3797859"/>
            <a:ext cx="2637322" cy="523220"/>
          </a:xfrm>
          <a:prstGeom prst="rect">
            <a:avLst/>
          </a:pr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2800" b="1" i="0" u="none" strike="noStrike" kern="1200" cap="none" spc="-3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DEVELOPMNET</a:t>
            </a:r>
            <a:endParaRPr lang="ko-KR" altLang="en-US" sz="1600" dirty="0"/>
          </a:p>
        </p:txBody>
      </p:sp>
      <p:sp>
        <p:nvSpPr>
          <p:cNvPr id="16" name="object 49">
            <a:extLst>
              <a:ext uri="{FF2B5EF4-FFF2-40B4-BE49-F238E27FC236}">
                <a16:creationId xmlns:a16="http://schemas.microsoft.com/office/drawing/2014/main" xmlns="" id="{6D5EE669-37BF-4D06-B3E8-656DDB77C69E}"/>
              </a:ext>
            </a:extLst>
          </p:cNvPr>
          <p:cNvSpPr/>
          <p:nvPr/>
        </p:nvSpPr>
        <p:spPr>
          <a:xfrm>
            <a:off x="4452062" y="4326444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18" y="99009"/>
                </a:moveTo>
                <a:lnTo>
                  <a:pt x="190238" y="60468"/>
                </a:lnTo>
                <a:lnTo>
                  <a:pt x="169019" y="28997"/>
                </a:lnTo>
                <a:lnTo>
                  <a:pt x="137544" y="7779"/>
                </a:lnTo>
                <a:lnTo>
                  <a:pt x="98996" y="0"/>
                </a:lnTo>
                <a:lnTo>
                  <a:pt x="60457" y="7779"/>
                </a:lnTo>
                <a:lnTo>
                  <a:pt x="28990" y="28997"/>
                </a:lnTo>
                <a:lnTo>
                  <a:pt x="7777" y="60468"/>
                </a:lnTo>
                <a:lnTo>
                  <a:pt x="0" y="99009"/>
                </a:lnTo>
                <a:lnTo>
                  <a:pt x="7777" y="137557"/>
                </a:lnTo>
                <a:lnTo>
                  <a:pt x="28990" y="169032"/>
                </a:lnTo>
                <a:lnTo>
                  <a:pt x="60457" y="190250"/>
                </a:lnTo>
                <a:lnTo>
                  <a:pt x="98996" y="198031"/>
                </a:lnTo>
                <a:lnTo>
                  <a:pt x="137544" y="190250"/>
                </a:lnTo>
                <a:lnTo>
                  <a:pt x="169019" y="169032"/>
                </a:lnTo>
                <a:lnTo>
                  <a:pt x="190238" y="137557"/>
                </a:lnTo>
                <a:lnTo>
                  <a:pt x="198018" y="99009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0">
            <a:extLst>
              <a:ext uri="{FF2B5EF4-FFF2-40B4-BE49-F238E27FC236}">
                <a16:creationId xmlns:a16="http://schemas.microsoft.com/office/drawing/2014/main" xmlns="" id="{F971CF9E-14EC-4DE3-82C5-991D4CBED30A}"/>
              </a:ext>
            </a:extLst>
          </p:cNvPr>
          <p:cNvSpPr/>
          <p:nvPr/>
        </p:nvSpPr>
        <p:spPr>
          <a:xfrm flipH="1">
            <a:off x="7545888" y="4126677"/>
            <a:ext cx="891718" cy="446841"/>
          </a:xfrm>
          <a:custGeom>
            <a:avLst/>
            <a:gdLst/>
            <a:ahLst/>
            <a:cxnLst/>
            <a:rect l="l" t="t" r="r" b="b"/>
            <a:pathLst>
              <a:path w="3122295" h="680720">
                <a:moveTo>
                  <a:pt x="3121977" y="680389"/>
                </a:moveTo>
                <a:lnTo>
                  <a:pt x="2626140" y="679574"/>
                </a:lnTo>
                <a:lnTo>
                  <a:pt x="2363638" y="679156"/>
                </a:lnTo>
                <a:lnTo>
                  <a:pt x="2246968" y="679002"/>
                </a:lnTo>
                <a:lnTo>
                  <a:pt x="2188629" y="678980"/>
                </a:lnTo>
                <a:lnTo>
                  <a:pt x="2144989" y="677252"/>
                </a:lnTo>
                <a:lnTo>
                  <a:pt x="2104616" y="672208"/>
                </a:lnTo>
                <a:lnTo>
                  <a:pt x="2067304" y="664054"/>
                </a:lnTo>
                <a:lnTo>
                  <a:pt x="2001032" y="639247"/>
                </a:lnTo>
                <a:lnTo>
                  <a:pt x="1944519" y="604489"/>
                </a:lnTo>
                <a:lnTo>
                  <a:pt x="1896109" y="561440"/>
                </a:lnTo>
                <a:lnTo>
                  <a:pt x="1854146" y="511757"/>
                </a:lnTo>
                <a:lnTo>
                  <a:pt x="1816976" y="457098"/>
                </a:lnTo>
                <a:lnTo>
                  <a:pt x="1782943" y="399123"/>
                </a:lnTo>
                <a:lnTo>
                  <a:pt x="1750391" y="339490"/>
                </a:lnTo>
                <a:lnTo>
                  <a:pt x="1734154" y="309569"/>
                </a:lnTo>
                <a:lnTo>
                  <a:pt x="1700722" y="250557"/>
                </a:lnTo>
                <a:lnTo>
                  <a:pt x="1664634" y="194033"/>
                </a:lnTo>
                <a:lnTo>
                  <a:pt x="1624234" y="141655"/>
                </a:lnTo>
                <a:lnTo>
                  <a:pt x="1577868" y="95082"/>
                </a:lnTo>
                <a:lnTo>
                  <a:pt x="1523879" y="55971"/>
                </a:lnTo>
                <a:lnTo>
                  <a:pt x="1460613" y="25981"/>
                </a:lnTo>
                <a:lnTo>
                  <a:pt x="1386415" y="6771"/>
                </a:lnTo>
                <a:lnTo>
                  <a:pt x="1344699" y="1727"/>
                </a:lnTo>
                <a:lnTo>
                  <a:pt x="1299629" y="0"/>
                </a:ln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9">
            <a:extLst>
              <a:ext uri="{FF2B5EF4-FFF2-40B4-BE49-F238E27FC236}">
                <a16:creationId xmlns:a16="http://schemas.microsoft.com/office/drawing/2014/main" xmlns="" id="{573B3613-B42C-4591-ABCC-6CF58C1A84EF}"/>
              </a:ext>
            </a:extLst>
          </p:cNvPr>
          <p:cNvSpPr/>
          <p:nvPr/>
        </p:nvSpPr>
        <p:spPr>
          <a:xfrm>
            <a:off x="8437606" y="3996841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18" y="99009"/>
                </a:moveTo>
                <a:lnTo>
                  <a:pt x="190238" y="60468"/>
                </a:lnTo>
                <a:lnTo>
                  <a:pt x="169019" y="28997"/>
                </a:lnTo>
                <a:lnTo>
                  <a:pt x="137544" y="7779"/>
                </a:lnTo>
                <a:lnTo>
                  <a:pt x="98996" y="0"/>
                </a:lnTo>
                <a:lnTo>
                  <a:pt x="60457" y="7779"/>
                </a:lnTo>
                <a:lnTo>
                  <a:pt x="28990" y="28997"/>
                </a:lnTo>
                <a:lnTo>
                  <a:pt x="7777" y="60468"/>
                </a:lnTo>
                <a:lnTo>
                  <a:pt x="0" y="99009"/>
                </a:lnTo>
                <a:lnTo>
                  <a:pt x="7777" y="137557"/>
                </a:lnTo>
                <a:lnTo>
                  <a:pt x="28990" y="169032"/>
                </a:lnTo>
                <a:lnTo>
                  <a:pt x="60457" y="190250"/>
                </a:lnTo>
                <a:lnTo>
                  <a:pt x="98996" y="198031"/>
                </a:lnTo>
                <a:lnTo>
                  <a:pt x="137544" y="190250"/>
                </a:lnTo>
                <a:lnTo>
                  <a:pt x="169019" y="169032"/>
                </a:lnTo>
                <a:lnTo>
                  <a:pt x="190238" y="137557"/>
                </a:lnTo>
                <a:lnTo>
                  <a:pt x="198018" y="99009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3">
            <a:extLst>
              <a:ext uri="{FF2B5EF4-FFF2-40B4-BE49-F238E27FC236}">
                <a16:creationId xmlns:a16="http://schemas.microsoft.com/office/drawing/2014/main" xmlns="" id="{D4E79C35-FE5F-417E-8AD9-70D1C7582F3C}"/>
              </a:ext>
            </a:extLst>
          </p:cNvPr>
          <p:cNvSpPr txBox="1">
            <a:spLocks/>
          </p:cNvSpPr>
          <p:nvPr/>
        </p:nvSpPr>
        <p:spPr>
          <a:xfrm>
            <a:off x="4656000" y="5042594"/>
            <a:ext cx="2880000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en-US" altLang="ko-KR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 빠르게 변하는 </a:t>
            </a:r>
            <a:endParaRPr lang="en-US" altLang="ko-KR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유통시장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에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대응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할 수 있는 </a:t>
            </a: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패션 디자인 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및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endParaRPr lang="en-US" altLang="ko-KR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매니지먼트 프로그램 </a:t>
            </a:r>
            <a:endParaRPr lang="en-US" altLang="ko-KR" sz="1800" b="1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구축 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및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운영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하고 있습니다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  <a:endParaRPr lang="ko-KR" altLang="en-US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56" name="object 3">
            <a:extLst>
              <a:ext uri="{FF2B5EF4-FFF2-40B4-BE49-F238E27FC236}">
                <a16:creationId xmlns:a16="http://schemas.microsoft.com/office/drawing/2014/main" xmlns="" id="{904ADFFB-7B20-4AF4-A297-EFB58F674AC0}"/>
              </a:ext>
            </a:extLst>
          </p:cNvPr>
          <p:cNvSpPr txBox="1">
            <a:spLocks/>
          </p:cNvSpPr>
          <p:nvPr/>
        </p:nvSpPr>
        <p:spPr>
          <a:xfrm>
            <a:off x="8635726" y="4720107"/>
            <a:ext cx="2880000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en-US" altLang="ko-KR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자생력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 갖을 수 있는 </a:t>
            </a:r>
            <a:endParaRPr lang="en-US" altLang="ko-KR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고품질 제품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과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합리적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인 </a:t>
            </a:r>
            <a:endParaRPr lang="en-US" altLang="ko-KR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금액의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자체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를 </a:t>
            </a:r>
            <a:endParaRPr lang="en-US" altLang="ko-KR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8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개발</a:t>
            </a:r>
            <a:r>
              <a:rPr lang="ko-KR" altLang="en-US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하고 있습니다</a:t>
            </a:r>
            <a:r>
              <a:rPr lang="en-US" altLang="ko-KR" sz="18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  <a:endParaRPr lang="ko-KR" altLang="en-US" sz="18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pic>
        <p:nvPicPr>
          <p:cNvPr id="1026" name="Picture 2" descr="The Best Business Opportunities in the World – Beldara B2B blogs for online  business tips, ideas, trends &amp; plans">
            <a:extLst>
              <a:ext uri="{FF2B5EF4-FFF2-40B4-BE49-F238E27FC236}">
                <a16:creationId xmlns:a16="http://schemas.microsoft.com/office/drawing/2014/main" xmlns="" id="{2B4B4D80-498B-4ABB-BB0F-2B88B86C6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62" y="2639069"/>
            <a:ext cx="2880000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ine management | Business English - Podcasts for professionals | British  Council">
            <a:extLst>
              <a:ext uri="{FF2B5EF4-FFF2-40B4-BE49-F238E27FC236}">
                <a16:creationId xmlns:a16="http://schemas.microsoft.com/office/drawing/2014/main" xmlns="" id="{D90BC415-C30A-446A-95C4-C2E8114E5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"/>
          <a:stretch/>
        </p:blipFill>
        <p:spPr bwMode="auto">
          <a:xfrm>
            <a:off x="4669161" y="2313550"/>
            <a:ext cx="2876029" cy="150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oups that support our workplace | Cardinal at Work">
            <a:extLst>
              <a:ext uri="{FF2B5EF4-FFF2-40B4-BE49-F238E27FC236}">
                <a16:creationId xmlns:a16="http://schemas.microsoft.com/office/drawing/2014/main" xmlns="" id="{A65D7959-6276-49F5-9E69-320D7766E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7"/>
          <a:stretch/>
        </p:blipFill>
        <p:spPr bwMode="auto">
          <a:xfrm>
            <a:off x="8648189" y="1999254"/>
            <a:ext cx="2870114" cy="150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이등변 삼각형 56">
            <a:extLst>
              <a:ext uri="{FF2B5EF4-FFF2-40B4-BE49-F238E27FC236}">
                <a16:creationId xmlns:a16="http://schemas.microsoft.com/office/drawing/2014/main" xmlns="" id="{B6647C03-7380-4B60-B220-B29DB3B48808}"/>
              </a:ext>
            </a:extLst>
          </p:cNvPr>
          <p:cNvSpPr/>
          <p:nvPr/>
        </p:nvSpPr>
        <p:spPr>
          <a:xfrm rot="5400000">
            <a:off x="598148" y="2550980"/>
            <a:ext cx="540000" cy="540000"/>
          </a:xfrm>
          <a:prstGeom prst="triangle">
            <a:avLst>
              <a:gd name="adj" fmla="val 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이등변 삼각형 60">
            <a:extLst>
              <a:ext uri="{FF2B5EF4-FFF2-40B4-BE49-F238E27FC236}">
                <a16:creationId xmlns:a16="http://schemas.microsoft.com/office/drawing/2014/main" xmlns="" id="{E4A86F1C-77B8-41B1-8334-E7E73F5C2C52}"/>
              </a:ext>
            </a:extLst>
          </p:cNvPr>
          <p:cNvSpPr/>
          <p:nvPr/>
        </p:nvSpPr>
        <p:spPr>
          <a:xfrm rot="5400000">
            <a:off x="4577175" y="2146079"/>
            <a:ext cx="540000" cy="540000"/>
          </a:xfrm>
          <a:prstGeom prst="triangle">
            <a:avLst>
              <a:gd name="adj" fmla="val 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이등변 삼각형 61">
            <a:extLst>
              <a:ext uri="{FF2B5EF4-FFF2-40B4-BE49-F238E27FC236}">
                <a16:creationId xmlns:a16="http://schemas.microsoft.com/office/drawing/2014/main" xmlns="" id="{41087C42-E032-491A-8778-E36B5A319A60}"/>
              </a:ext>
            </a:extLst>
          </p:cNvPr>
          <p:cNvSpPr/>
          <p:nvPr/>
        </p:nvSpPr>
        <p:spPr>
          <a:xfrm rot="5400000">
            <a:off x="8563315" y="1915214"/>
            <a:ext cx="540000" cy="540000"/>
          </a:xfrm>
          <a:prstGeom prst="triangle">
            <a:avLst>
              <a:gd name="adj" fmla="val 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object 50">
            <a:extLst>
              <a:ext uri="{FF2B5EF4-FFF2-40B4-BE49-F238E27FC236}">
                <a16:creationId xmlns:a16="http://schemas.microsoft.com/office/drawing/2014/main" xmlns="" id="{597C113C-66D5-4450-8149-DE695DEE9953}"/>
              </a:ext>
            </a:extLst>
          </p:cNvPr>
          <p:cNvSpPr/>
          <p:nvPr/>
        </p:nvSpPr>
        <p:spPr>
          <a:xfrm flipH="1">
            <a:off x="11515726" y="3465514"/>
            <a:ext cx="676273" cy="661164"/>
          </a:xfrm>
          <a:custGeom>
            <a:avLst/>
            <a:gdLst/>
            <a:ahLst/>
            <a:cxnLst/>
            <a:rect l="l" t="t" r="r" b="b"/>
            <a:pathLst>
              <a:path w="3122295" h="680720">
                <a:moveTo>
                  <a:pt x="3121977" y="680389"/>
                </a:moveTo>
                <a:lnTo>
                  <a:pt x="2626140" y="679574"/>
                </a:lnTo>
                <a:lnTo>
                  <a:pt x="2363638" y="679156"/>
                </a:lnTo>
                <a:lnTo>
                  <a:pt x="2246968" y="679002"/>
                </a:lnTo>
                <a:lnTo>
                  <a:pt x="2188629" y="678980"/>
                </a:lnTo>
                <a:lnTo>
                  <a:pt x="2144989" y="677252"/>
                </a:lnTo>
                <a:lnTo>
                  <a:pt x="2104616" y="672208"/>
                </a:lnTo>
                <a:lnTo>
                  <a:pt x="2067304" y="664054"/>
                </a:lnTo>
                <a:lnTo>
                  <a:pt x="2001032" y="639247"/>
                </a:lnTo>
                <a:lnTo>
                  <a:pt x="1944519" y="604489"/>
                </a:lnTo>
                <a:lnTo>
                  <a:pt x="1896109" y="561440"/>
                </a:lnTo>
                <a:lnTo>
                  <a:pt x="1854146" y="511757"/>
                </a:lnTo>
                <a:lnTo>
                  <a:pt x="1816976" y="457098"/>
                </a:lnTo>
                <a:lnTo>
                  <a:pt x="1782943" y="399123"/>
                </a:lnTo>
                <a:lnTo>
                  <a:pt x="1750391" y="339490"/>
                </a:lnTo>
                <a:lnTo>
                  <a:pt x="1734154" y="309569"/>
                </a:lnTo>
                <a:lnTo>
                  <a:pt x="1700722" y="250557"/>
                </a:lnTo>
                <a:lnTo>
                  <a:pt x="1664634" y="194033"/>
                </a:lnTo>
                <a:lnTo>
                  <a:pt x="1624234" y="141655"/>
                </a:lnTo>
                <a:lnTo>
                  <a:pt x="1577868" y="95082"/>
                </a:lnTo>
                <a:lnTo>
                  <a:pt x="1523879" y="55971"/>
                </a:lnTo>
                <a:lnTo>
                  <a:pt x="1460613" y="25981"/>
                </a:lnTo>
                <a:lnTo>
                  <a:pt x="1386415" y="6771"/>
                </a:lnTo>
                <a:lnTo>
                  <a:pt x="1344699" y="1727"/>
                </a:lnTo>
                <a:lnTo>
                  <a:pt x="1299629" y="0"/>
                </a:ln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0">
            <a:extLst>
              <a:ext uri="{FF2B5EF4-FFF2-40B4-BE49-F238E27FC236}">
                <a16:creationId xmlns:a16="http://schemas.microsoft.com/office/drawing/2014/main" xmlns="" id="{E74AE4B0-97E8-4674-86E1-1D214C4057C0}"/>
              </a:ext>
            </a:extLst>
          </p:cNvPr>
          <p:cNvSpPr/>
          <p:nvPr/>
        </p:nvSpPr>
        <p:spPr>
          <a:xfrm flipH="1">
            <a:off x="-1" y="4884559"/>
            <a:ext cx="695646" cy="702509"/>
          </a:xfrm>
          <a:custGeom>
            <a:avLst/>
            <a:gdLst/>
            <a:ahLst/>
            <a:cxnLst/>
            <a:rect l="l" t="t" r="r" b="b"/>
            <a:pathLst>
              <a:path w="3122295" h="680720">
                <a:moveTo>
                  <a:pt x="3121977" y="680389"/>
                </a:moveTo>
                <a:lnTo>
                  <a:pt x="2626140" y="679574"/>
                </a:lnTo>
                <a:lnTo>
                  <a:pt x="2363638" y="679156"/>
                </a:lnTo>
                <a:lnTo>
                  <a:pt x="2246968" y="679002"/>
                </a:lnTo>
                <a:lnTo>
                  <a:pt x="2188629" y="678980"/>
                </a:lnTo>
                <a:lnTo>
                  <a:pt x="2144989" y="677252"/>
                </a:lnTo>
                <a:lnTo>
                  <a:pt x="2104616" y="672208"/>
                </a:lnTo>
                <a:lnTo>
                  <a:pt x="2067304" y="664054"/>
                </a:lnTo>
                <a:lnTo>
                  <a:pt x="2001032" y="639247"/>
                </a:lnTo>
                <a:lnTo>
                  <a:pt x="1944519" y="604489"/>
                </a:lnTo>
                <a:lnTo>
                  <a:pt x="1896109" y="561440"/>
                </a:lnTo>
                <a:lnTo>
                  <a:pt x="1854146" y="511757"/>
                </a:lnTo>
                <a:lnTo>
                  <a:pt x="1816976" y="457098"/>
                </a:lnTo>
                <a:lnTo>
                  <a:pt x="1782943" y="399123"/>
                </a:lnTo>
                <a:lnTo>
                  <a:pt x="1750391" y="339490"/>
                </a:lnTo>
                <a:lnTo>
                  <a:pt x="1734154" y="309569"/>
                </a:lnTo>
                <a:lnTo>
                  <a:pt x="1700722" y="250557"/>
                </a:lnTo>
                <a:lnTo>
                  <a:pt x="1664634" y="194033"/>
                </a:lnTo>
                <a:lnTo>
                  <a:pt x="1624234" y="141655"/>
                </a:lnTo>
                <a:lnTo>
                  <a:pt x="1577868" y="95082"/>
                </a:lnTo>
                <a:lnTo>
                  <a:pt x="1523879" y="55971"/>
                </a:lnTo>
                <a:lnTo>
                  <a:pt x="1460613" y="25981"/>
                </a:lnTo>
                <a:lnTo>
                  <a:pt x="1386415" y="6771"/>
                </a:lnTo>
                <a:lnTo>
                  <a:pt x="1344699" y="1727"/>
                </a:lnTo>
                <a:lnTo>
                  <a:pt x="1299629" y="0"/>
                </a:ln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301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25">
            <a:extLst>
              <a:ext uri="{FF2B5EF4-FFF2-40B4-BE49-F238E27FC236}">
                <a16:creationId xmlns:a16="http://schemas.microsoft.com/office/drawing/2014/main" xmlns="" id="{68EFA6D7-C6C2-4B32-862B-7B3D80B39418}"/>
              </a:ext>
            </a:extLst>
          </p:cNvPr>
          <p:cNvSpPr/>
          <p:nvPr/>
        </p:nvSpPr>
        <p:spPr>
          <a:xfrm flipV="1">
            <a:off x="-38798" y="5146506"/>
            <a:ext cx="2690521" cy="100358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5">
            <a:extLst>
              <a:ext uri="{FF2B5EF4-FFF2-40B4-BE49-F238E27FC236}">
                <a16:creationId xmlns:a16="http://schemas.microsoft.com/office/drawing/2014/main" xmlns="" id="{2F0A129D-6981-4881-ADEF-ECCD3B2E82EB}"/>
              </a:ext>
            </a:extLst>
          </p:cNvPr>
          <p:cNvSpPr/>
          <p:nvPr/>
        </p:nvSpPr>
        <p:spPr>
          <a:xfrm flipV="1">
            <a:off x="9501477" y="2735276"/>
            <a:ext cx="2690521" cy="100358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F7D6BF84-A731-4B93-BCA3-2ABAE249D6BA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A8BB135B-8348-46D7-9E72-9E534A52B978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sz="14200" b="1" spc="-3635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3</a:t>
            </a:r>
            <a:endParaRPr sz="14200" b="1" spc="-3635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1952FF2-FE34-4D5E-8078-230276B56F95}"/>
              </a:ext>
            </a:extLst>
          </p:cNvPr>
          <p:cNvSpPr txBox="1"/>
          <p:nvPr/>
        </p:nvSpPr>
        <p:spPr>
          <a:xfrm>
            <a:off x="1348167" y="700970"/>
            <a:ext cx="107247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만의 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Exclusive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en-US" altLang="ko-KR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Funding Process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로</a:t>
            </a:r>
            <a:endParaRPr lang="en-US" altLang="ko-KR" sz="32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와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창작자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들의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수익성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</a:t>
            </a:r>
            <a:r>
              <a:rPr lang="ko-KR" altLang="en-US" sz="32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창출</a:t>
            </a:r>
            <a:r>
              <a:rPr lang="ko-KR" altLang="en-US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합니다</a:t>
            </a:r>
            <a:r>
              <a:rPr lang="en-US" altLang="ko-KR" sz="32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 </a:t>
            </a:r>
            <a:endParaRPr lang="ko-KR" altLang="en-US" sz="32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55" name="object 25">
            <a:extLst>
              <a:ext uri="{FF2B5EF4-FFF2-40B4-BE49-F238E27FC236}">
                <a16:creationId xmlns:a16="http://schemas.microsoft.com/office/drawing/2014/main" xmlns="" id="{AAFBDA8B-F0BB-40A6-B044-E926D5EDA538}"/>
              </a:ext>
            </a:extLst>
          </p:cNvPr>
          <p:cNvSpPr/>
          <p:nvPr/>
        </p:nvSpPr>
        <p:spPr>
          <a:xfrm flipV="1">
            <a:off x="2286339" y="2775704"/>
            <a:ext cx="1152000" cy="59930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xmlns="" id="{F6255335-31A3-4A89-AF39-8FEFB1883A71}"/>
              </a:ext>
            </a:extLst>
          </p:cNvPr>
          <p:cNvSpPr/>
          <p:nvPr/>
        </p:nvSpPr>
        <p:spPr>
          <a:xfrm>
            <a:off x="179496" y="2295153"/>
            <a:ext cx="2880000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지원대상자의 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  <a:p>
            <a:pPr algn="ctr"/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포트폴리오 신청</a:t>
            </a:r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/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접수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xmlns="" id="{B6FB262F-C839-474D-8D47-BF18318A895A}"/>
              </a:ext>
            </a:extLst>
          </p:cNvPr>
          <p:cNvSpPr/>
          <p:nvPr/>
        </p:nvSpPr>
        <p:spPr>
          <a:xfrm>
            <a:off x="7303712" y="2295153"/>
            <a:ext cx="2433850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펀딩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 대상자 선정 및 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  <a:p>
            <a:pPr algn="ctr"/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자금 지원 집행</a:t>
            </a: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xmlns="" id="{75ED9AB0-A65E-44A4-B3B9-E6D229C39AD4}"/>
              </a:ext>
            </a:extLst>
          </p:cNvPr>
          <p:cNvSpPr/>
          <p:nvPr/>
        </p:nvSpPr>
        <p:spPr>
          <a:xfrm>
            <a:off x="7093780" y="2739191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5">
            <a:extLst>
              <a:ext uri="{FF2B5EF4-FFF2-40B4-BE49-F238E27FC236}">
                <a16:creationId xmlns:a16="http://schemas.microsoft.com/office/drawing/2014/main" xmlns="" id="{F2AB3C95-8336-4B37-B0AC-76243044319A}"/>
              </a:ext>
            </a:extLst>
          </p:cNvPr>
          <p:cNvSpPr/>
          <p:nvPr/>
        </p:nvSpPr>
        <p:spPr>
          <a:xfrm flipV="1">
            <a:off x="5959354" y="2775704"/>
            <a:ext cx="1152000" cy="59930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607AAA25-3574-4393-B3D8-4ECD9A3E0780}"/>
              </a:ext>
            </a:extLst>
          </p:cNvPr>
          <p:cNvSpPr/>
          <p:nvPr/>
        </p:nvSpPr>
        <p:spPr>
          <a:xfrm>
            <a:off x="3661396" y="2295153"/>
            <a:ext cx="2880000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DIG 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전문가 집단</a:t>
            </a:r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심사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  <a:p>
            <a:pPr algn="ctr"/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(feat. 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패션 디렉터</a:t>
            </a:r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54" name="object 24">
            <a:extLst>
              <a:ext uri="{FF2B5EF4-FFF2-40B4-BE49-F238E27FC236}">
                <a16:creationId xmlns:a16="http://schemas.microsoft.com/office/drawing/2014/main" xmlns="" id="{18319E62-5A57-469A-8FCC-EEE98B803DD9}"/>
              </a:ext>
            </a:extLst>
          </p:cNvPr>
          <p:cNvSpPr/>
          <p:nvPr/>
        </p:nvSpPr>
        <p:spPr>
          <a:xfrm>
            <a:off x="3452850" y="2739191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">
            <a:extLst>
              <a:ext uri="{FF2B5EF4-FFF2-40B4-BE49-F238E27FC236}">
                <a16:creationId xmlns:a16="http://schemas.microsoft.com/office/drawing/2014/main" xmlns="" id="{5A1FB062-246A-47B0-909C-7BC44A7E5E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495" y="3556735"/>
            <a:ext cx="357435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www.di-g.co.kr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홈페이지 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Apply 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메뉴를 통해 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/>
            </a:r>
            <a:b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</a:b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포트폴리오를 상시 접수 받고 있습니다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  <a:endParaRPr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xmlns="" id="{DC14B929-3576-48E1-86E0-3ED0D799E375}"/>
              </a:ext>
            </a:extLst>
          </p:cNvPr>
          <p:cNvSpPr txBox="1">
            <a:spLocks/>
          </p:cNvSpPr>
          <p:nvPr/>
        </p:nvSpPr>
        <p:spPr>
          <a:xfrm>
            <a:off x="3661396" y="3561233"/>
            <a:ext cx="3977816" cy="86177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제출된 포트폴리오는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패션 디렉터 를 중심으로 한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내부 위원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외부 전문가로 구성된 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TF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팀을 통해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제주명조" panose="02000300000000000000" pitchFamily="2" charset="-127"/>
              <a:ea typeface="제주명조" panose="02000300000000000000" pitchFamily="2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자금 지원에 대한 결정이 이뤄집니다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 </a:t>
            </a:r>
          </a:p>
        </p:txBody>
      </p:sp>
      <p:sp>
        <p:nvSpPr>
          <p:cNvPr id="60" name="object 3">
            <a:extLst>
              <a:ext uri="{FF2B5EF4-FFF2-40B4-BE49-F238E27FC236}">
                <a16:creationId xmlns:a16="http://schemas.microsoft.com/office/drawing/2014/main" xmlns="" id="{090F9623-EB92-4FAC-9D58-42E32B5F3936}"/>
              </a:ext>
            </a:extLst>
          </p:cNvPr>
          <p:cNvSpPr txBox="1">
            <a:spLocks/>
          </p:cNvSpPr>
          <p:nvPr/>
        </p:nvSpPr>
        <p:spPr>
          <a:xfrm>
            <a:off x="7304781" y="3561233"/>
            <a:ext cx="4534293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*DSP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프로그램에 선정된 지원자는 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 다양한 부서 인력과 함께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시즌 상품에  대한 구체적인 디자인 기획과 생산을 진행하게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됩니다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 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xmlns="" id="{1E8D41DB-8F73-4E64-B896-C5C05A425D33}"/>
              </a:ext>
            </a:extLst>
          </p:cNvPr>
          <p:cNvSpPr/>
          <p:nvPr/>
        </p:nvSpPr>
        <p:spPr>
          <a:xfrm>
            <a:off x="9874703" y="2295153"/>
            <a:ext cx="1733017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디자인 협업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70" name="object 25">
            <a:extLst>
              <a:ext uri="{FF2B5EF4-FFF2-40B4-BE49-F238E27FC236}">
                <a16:creationId xmlns:a16="http://schemas.microsoft.com/office/drawing/2014/main" xmlns="" id="{6047997D-1D7C-4E30-AF29-C328C9FCAF60}"/>
              </a:ext>
            </a:extLst>
          </p:cNvPr>
          <p:cNvSpPr/>
          <p:nvPr/>
        </p:nvSpPr>
        <p:spPr>
          <a:xfrm flipV="1">
            <a:off x="2633098" y="5046929"/>
            <a:ext cx="2818848" cy="179721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6CE78149-FAE7-48CD-BAED-809ED472234F}"/>
              </a:ext>
            </a:extLst>
          </p:cNvPr>
          <p:cNvSpPr/>
          <p:nvPr/>
        </p:nvSpPr>
        <p:spPr>
          <a:xfrm>
            <a:off x="542297" y="4686169"/>
            <a:ext cx="2880000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30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상품 기획 및 생산</a:t>
            </a:r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xmlns="" id="{EEA5CEBD-F6F1-4D3B-9F05-4A117606CB31}"/>
              </a:ext>
            </a:extLst>
          </p:cNvPr>
          <p:cNvSpPr/>
          <p:nvPr/>
        </p:nvSpPr>
        <p:spPr>
          <a:xfrm>
            <a:off x="5644450" y="4686169"/>
            <a:ext cx="2880000" cy="1080000"/>
          </a:xfrm>
          <a:prstGeom prst="roundRect">
            <a:avLst>
              <a:gd name="adj" fmla="val 13986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DIG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 네트워크를 통한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  <a:p>
            <a:pPr algn="ctr"/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1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차 유통 및 </a:t>
            </a:r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2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차 유통</a:t>
            </a:r>
            <a:endParaRPr lang="en-US" altLang="ko-KR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  <a:p>
            <a:pPr algn="ctr"/>
            <a:r>
              <a:rPr lang="en-US" altLang="ko-KR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+ </a:t>
            </a:r>
            <a:r>
              <a:rPr lang="ko-KR" altLang="en-US" sz="2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지원대상자의 직접 유통</a:t>
            </a:r>
          </a:p>
        </p:txBody>
      </p:sp>
      <p:sp>
        <p:nvSpPr>
          <p:cNvPr id="73" name="object 24">
            <a:extLst>
              <a:ext uri="{FF2B5EF4-FFF2-40B4-BE49-F238E27FC236}">
                <a16:creationId xmlns:a16="http://schemas.microsoft.com/office/drawing/2014/main" xmlns="" id="{FCB0217B-7772-4769-9AE8-7C6CB338C728}"/>
              </a:ext>
            </a:extLst>
          </p:cNvPr>
          <p:cNvSpPr/>
          <p:nvPr/>
        </p:nvSpPr>
        <p:spPr>
          <a:xfrm>
            <a:off x="5451946" y="5130207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">
            <a:extLst>
              <a:ext uri="{FF2B5EF4-FFF2-40B4-BE49-F238E27FC236}">
                <a16:creationId xmlns:a16="http://schemas.microsoft.com/office/drawing/2014/main" xmlns="" id="{507F5CD3-EBC3-4F79-B7DB-2E9FFD7BA465}"/>
              </a:ext>
            </a:extLst>
          </p:cNvPr>
          <p:cNvSpPr txBox="1">
            <a:spLocks/>
          </p:cNvSpPr>
          <p:nvPr/>
        </p:nvSpPr>
        <p:spPr>
          <a:xfrm>
            <a:off x="542296" y="5947751"/>
            <a:ext cx="4909650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디자인 기획 및 생산에 대한 협업 뿐만 아니라 마케팅과 유통에 대한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전략도 함께 구축하여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기존의 브랜드들과는 차별성 있는 컨텐츠로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소비자의 관심과 구매유도를 이끕니다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 </a:t>
            </a:r>
          </a:p>
        </p:txBody>
      </p:sp>
      <p:sp>
        <p:nvSpPr>
          <p:cNvPr id="76" name="object 3">
            <a:extLst>
              <a:ext uri="{FF2B5EF4-FFF2-40B4-BE49-F238E27FC236}">
                <a16:creationId xmlns:a16="http://schemas.microsoft.com/office/drawing/2014/main" xmlns="" id="{3F8F1AA8-97AD-4C78-AA76-07CDA2726AD9}"/>
              </a:ext>
            </a:extLst>
          </p:cNvPr>
          <p:cNvSpPr txBox="1">
            <a:spLocks/>
          </p:cNvSpPr>
          <p:nvPr/>
        </p:nvSpPr>
        <p:spPr>
          <a:xfrm>
            <a:off x="5644450" y="5947750"/>
            <a:ext cx="4909650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 자사 플랫폼과 협력 제휴사들을 통해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판매를 주도하고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지원자의 직접 유통 방향성 제시 및 채널을 다변화할 수 있도록 지원하여 </a:t>
            </a:r>
            <a:endParaRPr lang="en-US" altLang="ko-KR" sz="14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매출 달성 및 수익성을 보장합니다</a:t>
            </a:r>
            <a:r>
              <a:rPr lang="en-US" altLang="ko-KR" sz="14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 </a:t>
            </a:r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xmlns="" id="{22A5B59E-8D99-4BEE-B45D-C86E63D505BB}"/>
              </a:ext>
            </a:extLst>
          </p:cNvPr>
          <p:cNvSpPr/>
          <p:nvPr/>
        </p:nvSpPr>
        <p:spPr>
          <a:xfrm flipV="1">
            <a:off x="8520636" y="5040345"/>
            <a:ext cx="3671361" cy="198118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3821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object 3">
            <a:extLst>
              <a:ext uri="{FF2B5EF4-FFF2-40B4-BE49-F238E27FC236}">
                <a16:creationId xmlns:a16="http://schemas.microsoft.com/office/drawing/2014/main" xmlns="" id="{263671EF-0A19-41DB-98F9-F06711F82F80}"/>
              </a:ext>
            </a:extLst>
          </p:cNvPr>
          <p:cNvSpPr/>
          <p:nvPr/>
        </p:nvSpPr>
        <p:spPr>
          <a:xfrm>
            <a:off x="4716763" y="997974"/>
            <a:ext cx="1135316" cy="2154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">
            <a:extLst>
              <a:ext uri="{FF2B5EF4-FFF2-40B4-BE49-F238E27FC236}">
                <a16:creationId xmlns:a16="http://schemas.microsoft.com/office/drawing/2014/main" xmlns="" id="{6BE4C9FC-0D24-4460-9469-475B8978C00A}"/>
              </a:ext>
            </a:extLst>
          </p:cNvPr>
          <p:cNvSpPr/>
          <p:nvPr/>
        </p:nvSpPr>
        <p:spPr>
          <a:xfrm>
            <a:off x="4304152" y="997986"/>
            <a:ext cx="1135303" cy="2154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5">
            <a:extLst>
              <a:ext uri="{FF2B5EF4-FFF2-40B4-BE49-F238E27FC236}">
                <a16:creationId xmlns:a16="http://schemas.microsoft.com/office/drawing/2014/main" xmlns="" id="{B57F4871-3421-4133-9441-D8A972645FEC}"/>
              </a:ext>
            </a:extLst>
          </p:cNvPr>
          <p:cNvSpPr/>
          <p:nvPr/>
        </p:nvSpPr>
        <p:spPr>
          <a:xfrm>
            <a:off x="3891529" y="997974"/>
            <a:ext cx="1135316" cy="2154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6">
            <a:extLst>
              <a:ext uri="{FF2B5EF4-FFF2-40B4-BE49-F238E27FC236}">
                <a16:creationId xmlns:a16="http://schemas.microsoft.com/office/drawing/2014/main" xmlns="" id="{B6B5930A-C412-4B8E-B869-F5E7F0C5D46A}"/>
              </a:ext>
            </a:extLst>
          </p:cNvPr>
          <p:cNvSpPr/>
          <p:nvPr/>
        </p:nvSpPr>
        <p:spPr>
          <a:xfrm>
            <a:off x="6367229" y="997974"/>
            <a:ext cx="1135316" cy="2154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7">
            <a:extLst>
              <a:ext uri="{FF2B5EF4-FFF2-40B4-BE49-F238E27FC236}">
                <a16:creationId xmlns:a16="http://schemas.microsoft.com/office/drawing/2014/main" xmlns="" id="{B6E084ED-D75F-42E0-AF56-DA390B337E48}"/>
              </a:ext>
            </a:extLst>
          </p:cNvPr>
          <p:cNvSpPr/>
          <p:nvPr/>
        </p:nvSpPr>
        <p:spPr>
          <a:xfrm>
            <a:off x="5954619" y="997974"/>
            <a:ext cx="1135291" cy="21542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8">
            <a:extLst>
              <a:ext uri="{FF2B5EF4-FFF2-40B4-BE49-F238E27FC236}">
                <a16:creationId xmlns:a16="http://schemas.microsoft.com/office/drawing/2014/main" xmlns="" id="{8BE3DD73-6437-457D-9728-F40B56DD901D}"/>
              </a:ext>
            </a:extLst>
          </p:cNvPr>
          <p:cNvSpPr/>
          <p:nvPr/>
        </p:nvSpPr>
        <p:spPr>
          <a:xfrm>
            <a:off x="5541996" y="997974"/>
            <a:ext cx="1135303" cy="2154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9">
            <a:extLst>
              <a:ext uri="{FF2B5EF4-FFF2-40B4-BE49-F238E27FC236}">
                <a16:creationId xmlns:a16="http://schemas.microsoft.com/office/drawing/2014/main" xmlns="" id="{23396C3C-D9CC-4DED-816B-4C5E73A269C0}"/>
              </a:ext>
            </a:extLst>
          </p:cNvPr>
          <p:cNvSpPr/>
          <p:nvPr/>
        </p:nvSpPr>
        <p:spPr>
          <a:xfrm>
            <a:off x="5129373" y="997992"/>
            <a:ext cx="1135316" cy="21542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10">
            <a:extLst>
              <a:ext uri="{FF2B5EF4-FFF2-40B4-BE49-F238E27FC236}">
                <a16:creationId xmlns:a16="http://schemas.microsoft.com/office/drawing/2014/main" xmlns="" id="{D596CF92-24C3-4B6C-91ED-DCD46552F49A}"/>
              </a:ext>
            </a:extLst>
          </p:cNvPr>
          <p:cNvSpPr/>
          <p:nvPr/>
        </p:nvSpPr>
        <p:spPr>
          <a:xfrm>
            <a:off x="7192475" y="997986"/>
            <a:ext cx="1135291" cy="21542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11">
            <a:extLst>
              <a:ext uri="{FF2B5EF4-FFF2-40B4-BE49-F238E27FC236}">
                <a16:creationId xmlns:a16="http://schemas.microsoft.com/office/drawing/2014/main" xmlns="" id="{1400015C-15CD-46DC-A99B-57BB90418329}"/>
              </a:ext>
            </a:extLst>
          </p:cNvPr>
          <p:cNvSpPr/>
          <p:nvPr/>
        </p:nvSpPr>
        <p:spPr>
          <a:xfrm>
            <a:off x="6779852" y="997974"/>
            <a:ext cx="1135303" cy="21542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81">
            <a:extLst>
              <a:ext uri="{FF2B5EF4-FFF2-40B4-BE49-F238E27FC236}">
                <a16:creationId xmlns:a16="http://schemas.microsoft.com/office/drawing/2014/main" xmlns="" id="{DEC4B515-BA93-4EE5-88C2-55C3D3123319}"/>
              </a:ext>
            </a:extLst>
          </p:cNvPr>
          <p:cNvSpPr txBox="1"/>
          <p:nvPr/>
        </p:nvSpPr>
        <p:spPr>
          <a:xfrm>
            <a:off x="4980235" y="985765"/>
            <a:ext cx="1633855" cy="218521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14200" b="1" spc="-3635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3</a:t>
            </a:r>
            <a:endParaRPr sz="142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96" name="object 286">
            <a:extLst>
              <a:ext uri="{FF2B5EF4-FFF2-40B4-BE49-F238E27FC236}">
                <a16:creationId xmlns:a16="http://schemas.microsoft.com/office/drawing/2014/main" xmlns="" id="{ADAED909-CC4C-4C73-AB18-6477D05D9670}"/>
              </a:ext>
            </a:extLst>
          </p:cNvPr>
          <p:cNvSpPr txBox="1"/>
          <p:nvPr/>
        </p:nvSpPr>
        <p:spPr>
          <a:xfrm>
            <a:off x="2394527" y="4467408"/>
            <a:ext cx="7432844" cy="8309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/>
            <a:r>
              <a:rPr lang="en-US" sz="5400" b="1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BUSINESS </a:t>
            </a:r>
            <a:r>
              <a:rPr lang="en-US" sz="5400" spc="-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</a:gradFill>
                <a:latin typeface="Century Gothic" panose="020B0502020202020204" pitchFamily="34" charset="0"/>
                <a:cs typeface="Arial"/>
              </a:rPr>
              <a:t>INTRODUCTION</a:t>
            </a:r>
            <a:endParaRPr sz="5400" spc="-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</a:gradFill>
              <a:latin typeface="Century Gothic" panose="020B0502020202020204" pitchFamily="34" charset="0"/>
              <a:cs typeface="Arial"/>
            </a:endParaRPr>
          </a:p>
        </p:txBody>
      </p:sp>
      <p:grpSp>
        <p:nvGrpSpPr>
          <p:cNvPr id="572" name="그룹 571">
            <a:extLst>
              <a:ext uri="{FF2B5EF4-FFF2-40B4-BE49-F238E27FC236}">
                <a16:creationId xmlns:a16="http://schemas.microsoft.com/office/drawing/2014/main" xmlns="" id="{D4539A8A-254D-476B-842A-FFE93E2DE866}"/>
              </a:ext>
            </a:extLst>
          </p:cNvPr>
          <p:cNvGrpSpPr/>
          <p:nvPr/>
        </p:nvGrpSpPr>
        <p:grpSpPr>
          <a:xfrm>
            <a:off x="82550" y="3662586"/>
            <a:ext cx="12029901" cy="3056614"/>
            <a:chOff x="82550" y="3662586"/>
            <a:chExt cx="12029901" cy="3056614"/>
          </a:xfrm>
        </p:grpSpPr>
        <p:sp>
          <p:nvSpPr>
            <p:cNvPr id="305" name="object 12">
              <a:extLst>
                <a:ext uri="{FF2B5EF4-FFF2-40B4-BE49-F238E27FC236}">
                  <a16:creationId xmlns:a16="http://schemas.microsoft.com/office/drawing/2014/main" xmlns="" id="{E0F61894-121E-4E94-816A-71B577F00F9A}"/>
                </a:ext>
              </a:extLst>
            </p:cNvPr>
            <p:cNvSpPr/>
            <p:nvPr/>
          </p:nvSpPr>
          <p:spPr>
            <a:xfrm>
              <a:off x="8255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13">
              <a:extLst>
                <a:ext uri="{FF2B5EF4-FFF2-40B4-BE49-F238E27FC236}">
                  <a16:creationId xmlns:a16="http://schemas.microsoft.com/office/drawing/2014/main" xmlns="" id="{DE963852-3799-44DA-A7D3-66CE132D95DD}"/>
                </a:ext>
              </a:extLst>
            </p:cNvPr>
            <p:cNvSpPr/>
            <p:nvPr/>
          </p:nvSpPr>
          <p:spPr>
            <a:xfrm>
              <a:off x="84125" y="3818838"/>
              <a:ext cx="25400" cy="2768600"/>
            </a:xfrm>
            <a:custGeom>
              <a:avLst/>
              <a:gdLst/>
              <a:ahLst/>
              <a:cxnLst/>
              <a:rect l="l" t="t" r="r" b="b"/>
              <a:pathLst>
                <a:path w="25400" h="2768600">
                  <a:moveTo>
                    <a:pt x="19710" y="2743200"/>
                  </a:moveTo>
                  <a:lnTo>
                    <a:pt x="5689" y="2743200"/>
                  </a:lnTo>
                  <a:lnTo>
                    <a:pt x="0" y="2748876"/>
                  </a:lnTo>
                  <a:lnTo>
                    <a:pt x="0" y="2762910"/>
                  </a:lnTo>
                  <a:lnTo>
                    <a:pt x="5689" y="2768600"/>
                  </a:lnTo>
                  <a:lnTo>
                    <a:pt x="19710" y="2768600"/>
                  </a:lnTo>
                  <a:lnTo>
                    <a:pt x="25400" y="2762910"/>
                  </a:lnTo>
                  <a:lnTo>
                    <a:pt x="25400" y="2748876"/>
                  </a:lnTo>
                  <a:lnTo>
                    <a:pt x="19710" y="2743200"/>
                  </a:lnTo>
                  <a:close/>
                </a:path>
                <a:path w="25400" h="2768600">
                  <a:moveTo>
                    <a:pt x="19710" y="2590800"/>
                  </a:moveTo>
                  <a:lnTo>
                    <a:pt x="5689" y="2590800"/>
                  </a:lnTo>
                  <a:lnTo>
                    <a:pt x="0" y="2596476"/>
                  </a:lnTo>
                  <a:lnTo>
                    <a:pt x="0" y="2610510"/>
                  </a:lnTo>
                  <a:lnTo>
                    <a:pt x="5689" y="2616200"/>
                  </a:lnTo>
                  <a:lnTo>
                    <a:pt x="19710" y="2616200"/>
                  </a:lnTo>
                  <a:lnTo>
                    <a:pt x="25400" y="2610510"/>
                  </a:lnTo>
                  <a:lnTo>
                    <a:pt x="25400" y="2596476"/>
                  </a:lnTo>
                  <a:lnTo>
                    <a:pt x="19710" y="2590800"/>
                  </a:lnTo>
                  <a:close/>
                </a:path>
                <a:path w="25400" h="2768600">
                  <a:moveTo>
                    <a:pt x="19710" y="2438400"/>
                  </a:moveTo>
                  <a:lnTo>
                    <a:pt x="5689" y="2438400"/>
                  </a:lnTo>
                  <a:lnTo>
                    <a:pt x="0" y="2444076"/>
                  </a:lnTo>
                  <a:lnTo>
                    <a:pt x="0" y="2458110"/>
                  </a:lnTo>
                  <a:lnTo>
                    <a:pt x="5689" y="2463800"/>
                  </a:lnTo>
                  <a:lnTo>
                    <a:pt x="19710" y="2463800"/>
                  </a:lnTo>
                  <a:lnTo>
                    <a:pt x="25400" y="2458110"/>
                  </a:lnTo>
                  <a:lnTo>
                    <a:pt x="25400" y="2444076"/>
                  </a:lnTo>
                  <a:lnTo>
                    <a:pt x="19710" y="2438400"/>
                  </a:lnTo>
                  <a:close/>
                </a:path>
                <a:path w="25400" h="2768600">
                  <a:moveTo>
                    <a:pt x="19710" y="2286000"/>
                  </a:moveTo>
                  <a:lnTo>
                    <a:pt x="5689" y="2286000"/>
                  </a:lnTo>
                  <a:lnTo>
                    <a:pt x="0" y="2291676"/>
                  </a:lnTo>
                  <a:lnTo>
                    <a:pt x="0" y="2305710"/>
                  </a:lnTo>
                  <a:lnTo>
                    <a:pt x="5689" y="2311400"/>
                  </a:lnTo>
                  <a:lnTo>
                    <a:pt x="19710" y="2311400"/>
                  </a:lnTo>
                  <a:lnTo>
                    <a:pt x="25400" y="2305710"/>
                  </a:lnTo>
                  <a:lnTo>
                    <a:pt x="25400" y="2291676"/>
                  </a:lnTo>
                  <a:lnTo>
                    <a:pt x="19710" y="2286000"/>
                  </a:lnTo>
                  <a:close/>
                </a:path>
                <a:path w="25400" h="2768600">
                  <a:moveTo>
                    <a:pt x="19710" y="2133600"/>
                  </a:moveTo>
                  <a:lnTo>
                    <a:pt x="5689" y="2133600"/>
                  </a:lnTo>
                  <a:lnTo>
                    <a:pt x="0" y="2139276"/>
                  </a:lnTo>
                  <a:lnTo>
                    <a:pt x="0" y="2153310"/>
                  </a:lnTo>
                  <a:lnTo>
                    <a:pt x="5689" y="2159000"/>
                  </a:lnTo>
                  <a:lnTo>
                    <a:pt x="19710" y="2159000"/>
                  </a:lnTo>
                  <a:lnTo>
                    <a:pt x="25400" y="2153310"/>
                  </a:lnTo>
                  <a:lnTo>
                    <a:pt x="25400" y="2139276"/>
                  </a:lnTo>
                  <a:lnTo>
                    <a:pt x="19710" y="2133600"/>
                  </a:lnTo>
                  <a:close/>
                </a:path>
                <a:path w="25400" h="2768600">
                  <a:moveTo>
                    <a:pt x="19710" y="1981200"/>
                  </a:moveTo>
                  <a:lnTo>
                    <a:pt x="5689" y="1981200"/>
                  </a:lnTo>
                  <a:lnTo>
                    <a:pt x="0" y="1986876"/>
                  </a:lnTo>
                  <a:lnTo>
                    <a:pt x="0" y="2000910"/>
                  </a:lnTo>
                  <a:lnTo>
                    <a:pt x="5689" y="2006600"/>
                  </a:lnTo>
                  <a:lnTo>
                    <a:pt x="19710" y="2006600"/>
                  </a:lnTo>
                  <a:lnTo>
                    <a:pt x="25400" y="2000910"/>
                  </a:lnTo>
                  <a:lnTo>
                    <a:pt x="25400" y="1986876"/>
                  </a:lnTo>
                  <a:lnTo>
                    <a:pt x="19710" y="1981200"/>
                  </a:lnTo>
                  <a:close/>
                </a:path>
                <a:path w="25400" h="2768600">
                  <a:moveTo>
                    <a:pt x="19710" y="1828800"/>
                  </a:moveTo>
                  <a:lnTo>
                    <a:pt x="5689" y="1828800"/>
                  </a:lnTo>
                  <a:lnTo>
                    <a:pt x="0" y="1834476"/>
                  </a:lnTo>
                  <a:lnTo>
                    <a:pt x="0" y="1848510"/>
                  </a:lnTo>
                  <a:lnTo>
                    <a:pt x="5689" y="1854200"/>
                  </a:lnTo>
                  <a:lnTo>
                    <a:pt x="19710" y="1854200"/>
                  </a:lnTo>
                  <a:lnTo>
                    <a:pt x="25400" y="1848510"/>
                  </a:lnTo>
                  <a:lnTo>
                    <a:pt x="25400" y="1834476"/>
                  </a:lnTo>
                  <a:lnTo>
                    <a:pt x="19710" y="1828800"/>
                  </a:lnTo>
                  <a:close/>
                </a:path>
                <a:path w="25400" h="2768600">
                  <a:moveTo>
                    <a:pt x="19710" y="1676400"/>
                  </a:moveTo>
                  <a:lnTo>
                    <a:pt x="5689" y="1676400"/>
                  </a:lnTo>
                  <a:lnTo>
                    <a:pt x="0" y="1682076"/>
                  </a:lnTo>
                  <a:lnTo>
                    <a:pt x="0" y="1696110"/>
                  </a:lnTo>
                  <a:lnTo>
                    <a:pt x="5689" y="1701800"/>
                  </a:lnTo>
                  <a:lnTo>
                    <a:pt x="19710" y="1701800"/>
                  </a:lnTo>
                  <a:lnTo>
                    <a:pt x="25400" y="1696110"/>
                  </a:lnTo>
                  <a:lnTo>
                    <a:pt x="25400" y="1682076"/>
                  </a:lnTo>
                  <a:lnTo>
                    <a:pt x="19710" y="1676400"/>
                  </a:lnTo>
                  <a:close/>
                </a:path>
                <a:path w="25400" h="2768600">
                  <a:moveTo>
                    <a:pt x="19710" y="1524000"/>
                  </a:moveTo>
                  <a:lnTo>
                    <a:pt x="5689" y="1524000"/>
                  </a:lnTo>
                  <a:lnTo>
                    <a:pt x="0" y="1529676"/>
                  </a:lnTo>
                  <a:lnTo>
                    <a:pt x="0" y="1543710"/>
                  </a:lnTo>
                  <a:lnTo>
                    <a:pt x="5689" y="1549400"/>
                  </a:lnTo>
                  <a:lnTo>
                    <a:pt x="19710" y="1549400"/>
                  </a:lnTo>
                  <a:lnTo>
                    <a:pt x="25400" y="1543710"/>
                  </a:lnTo>
                  <a:lnTo>
                    <a:pt x="25400" y="1529676"/>
                  </a:lnTo>
                  <a:lnTo>
                    <a:pt x="19710" y="1524000"/>
                  </a:lnTo>
                  <a:close/>
                </a:path>
                <a:path w="25400" h="2768600">
                  <a:moveTo>
                    <a:pt x="19710" y="1371600"/>
                  </a:moveTo>
                  <a:lnTo>
                    <a:pt x="5689" y="1371600"/>
                  </a:lnTo>
                  <a:lnTo>
                    <a:pt x="0" y="1377276"/>
                  </a:lnTo>
                  <a:lnTo>
                    <a:pt x="0" y="1391310"/>
                  </a:lnTo>
                  <a:lnTo>
                    <a:pt x="5689" y="1397000"/>
                  </a:lnTo>
                  <a:lnTo>
                    <a:pt x="19710" y="1397000"/>
                  </a:lnTo>
                  <a:lnTo>
                    <a:pt x="25400" y="1391310"/>
                  </a:lnTo>
                  <a:lnTo>
                    <a:pt x="25400" y="1377276"/>
                  </a:lnTo>
                  <a:lnTo>
                    <a:pt x="19710" y="1371600"/>
                  </a:lnTo>
                  <a:close/>
                </a:path>
                <a:path w="25400" h="2768600">
                  <a:moveTo>
                    <a:pt x="19710" y="1219200"/>
                  </a:moveTo>
                  <a:lnTo>
                    <a:pt x="5689" y="1219200"/>
                  </a:lnTo>
                  <a:lnTo>
                    <a:pt x="0" y="1224876"/>
                  </a:lnTo>
                  <a:lnTo>
                    <a:pt x="0" y="1238910"/>
                  </a:lnTo>
                  <a:lnTo>
                    <a:pt x="5689" y="1244600"/>
                  </a:lnTo>
                  <a:lnTo>
                    <a:pt x="19710" y="1244600"/>
                  </a:lnTo>
                  <a:lnTo>
                    <a:pt x="25400" y="1238910"/>
                  </a:lnTo>
                  <a:lnTo>
                    <a:pt x="25400" y="1224876"/>
                  </a:lnTo>
                  <a:lnTo>
                    <a:pt x="19710" y="1219200"/>
                  </a:lnTo>
                  <a:close/>
                </a:path>
                <a:path w="25400" h="2768600">
                  <a:moveTo>
                    <a:pt x="19710" y="1066800"/>
                  </a:moveTo>
                  <a:lnTo>
                    <a:pt x="5689" y="1066800"/>
                  </a:lnTo>
                  <a:lnTo>
                    <a:pt x="0" y="1072476"/>
                  </a:lnTo>
                  <a:lnTo>
                    <a:pt x="0" y="1086510"/>
                  </a:lnTo>
                  <a:lnTo>
                    <a:pt x="5689" y="1092200"/>
                  </a:lnTo>
                  <a:lnTo>
                    <a:pt x="19710" y="1092200"/>
                  </a:lnTo>
                  <a:lnTo>
                    <a:pt x="25400" y="1086510"/>
                  </a:lnTo>
                  <a:lnTo>
                    <a:pt x="25400" y="1072476"/>
                  </a:lnTo>
                  <a:lnTo>
                    <a:pt x="19710" y="1066800"/>
                  </a:lnTo>
                  <a:close/>
                </a:path>
                <a:path w="25400" h="2768600">
                  <a:moveTo>
                    <a:pt x="19710" y="914400"/>
                  </a:moveTo>
                  <a:lnTo>
                    <a:pt x="5689" y="914400"/>
                  </a:lnTo>
                  <a:lnTo>
                    <a:pt x="0" y="920076"/>
                  </a:lnTo>
                  <a:lnTo>
                    <a:pt x="0" y="934110"/>
                  </a:lnTo>
                  <a:lnTo>
                    <a:pt x="5689" y="939800"/>
                  </a:lnTo>
                  <a:lnTo>
                    <a:pt x="19710" y="939800"/>
                  </a:lnTo>
                  <a:lnTo>
                    <a:pt x="25400" y="934110"/>
                  </a:lnTo>
                  <a:lnTo>
                    <a:pt x="25400" y="920076"/>
                  </a:lnTo>
                  <a:lnTo>
                    <a:pt x="19710" y="914400"/>
                  </a:lnTo>
                  <a:close/>
                </a:path>
                <a:path w="25400" h="2768600">
                  <a:moveTo>
                    <a:pt x="19710" y="762000"/>
                  </a:moveTo>
                  <a:lnTo>
                    <a:pt x="5689" y="762000"/>
                  </a:lnTo>
                  <a:lnTo>
                    <a:pt x="0" y="767676"/>
                  </a:lnTo>
                  <a:lnTo>
                    <a:pt x="0" y="781710"/>
                  </a:lnTo>
                  <a:lnTo>
                    <a:pt x="5689" y="787400"/>
                  </a:lnTo>
                  <a:lnTo>
                    <a:pt x="19710" y="787400"/>
                  </a:lnTo>
                  <a:lnTo>
                    <a:pt x="25400" y="781710"/>
                  </a:lnTo>
                  <a:lnTo>
                    <a:pt x="25400" y="767676"/>
                  </a:lnTo>
                  <a:lnTo>
                    <a:pt x="19710" y="762000"/>
                  </a:lnTo>
                  <a:close/>
                </a:path>
                <a:path w="25400" h="2768600">
                  <a:moveTo>
                    <a:pt x="19710" y="609600"/>
                  </a:moveTo>
                  <a:lnTo>
                    <a:pt x="5689" y="609600"/>
                  </a:lnTo>
                  <a:lnTo>
                    <a:pt x="0" y="615276"/>
                  </a:lnTo>
                  <a:lnTo>
                    <a:pt x="0" y="629310"/>
                  </a:lnTo>
                  <a:lnTo>
                    <a:pt x="5689" y="635000"/>
                  </a:lnTo>
                  <a:lnTo>
                    <a:pt x="19710" y="635000"/>
                  </a:lnTo>
                  <a:lnTo>
                    <a:pt x="25400" y="629310"/>
                  </a:lnTo>
                  <a:lnTo>
                    <a:pt x="25400" y="615276"/>
                  </a:lnTo>
                  <a:lnTo>
                    <a:pt x="19710" y="609600"/>
                  </a:lnTo>
                  <a:close/>
                </a:path>
                <a:path w="25400" h="2768600">
                  <a:moveTo>
                    <a:pt x="19710" y="457200"/>
                  </a:moveTo>
                  <a:lnTo>
                    <a:pt x="5689" y="457200"/>
                  </a:lnTo>
                  <a:lnTo>
                    <a:pt x="0" y="462876"/>
                  </a:lnTo>
                  <a:lnTo>
                    <a:pt x="0" y="476910"/>
                  </a:lnTo>
                  <a:lnTo>
                    <a:pt x="5689" y="482600"/>
                  </a:lnTo>
                  <a:lnTo>
                    <a:pt x="19710" y="482600"/>
                  </a:lnTo>
                  <a:lnTo>
                    <a:pt x="25400" y="476910"/>
                  </a:lnTo>
                  <a:lnTo>
                    <a:pt x="25400" y="462876"/>
                  </a:lnTo>
                  <a:lnTo>
                    <a:pt x="19710" y="457200"/>
                  </a:lnTo>
                  <a:close/>
                </a:path>
                <a:path w="25400" h="2768600">
                  <a:moveTo>
                    <a:pt x="19710" y="304800"/>
                  </a:moveTo>
                  <a:lnTo>
                    <a:pt x="5689" y="304800"/>
                  </a:lnTo>
                  <a:lnTo>
                    <a:pt x="0" y="310476"/>
                  </a:lnTo>
                  <a:lnTo>
                    <a:pt x="0" y="324510"/>
                  </a:lnTo>
                  <a:lnTo>
                    <a:pt x="5689" y="330200"/>
                  </a:lnTo>
                  <a:lnTo>
                    <a:pt x="19710" y="330200"/>
                  </a:lnTo>
                  <a:lnTo>
                    <a:pt x="25400" y="324510"/>
                  </a:lnTo>
                  <a:lnTo>
                    <a:pt x="25400" y="310476"/>
                  </a:lnTo>
                  <a:lnTo>
                    <a:pt x="19710" y="304800"/>
                  </a:lnTo>
                  <a:close/>
                </a:path>
                <a:path w="25400" h="2768600">
                  <a:moveTo>
                    <a:pt x="19710" y="152400"/>
                  </a:moveTo>
                  <a:lnTo>
                    <a:pt x="5689" y="152400"/>
                  </a:lnTo>
                  <a:lnTo>
                    <a:pt x="0" y="158076"/>
                  </a:lnTo>
                  <a:lnTo>
                    <a:pt x="0" y="172110"/>
                  </a:lnTo>
                  <a:lnTo>
                    <a:pt x="5689" y="177800"/>
                  </a:lnTo>
                  <a:lnTo>
                    <a:pt x="19710" y="177800"/>
                  </a:lnTo>
                  <a:lnTo>
                    <a:pt x="25400" y="172110"/>
                  </a:lnTo>
                  <a:lnTo>
                    <a:pt x="25400" y="158076"/>
                  </a:lnTo>
                  <a:lnTo>
                    <a:pt x="19710" y="152400"/>
                  </a:lnTo>
                  <a:close/>
                </a:path>
                <a:path w="25400" h="2768600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14">
              <a:extLst>
                <a:ext uri="{FF2B5EF4-FFF2-40B4-BE49-F238E27FC236}">
                  <a16:creationId xmlns:a16="http://schemas.microsoft.com/office/drawing/2014/main" xmlns="" id="{B5604BF1-9930-487D-9C32-6D120646FFB4}"/>
                </a:ext>
              </a:extLst>
            </p:cNvPr>
            <p:cNvSpPr/>
            <p:nvPr/>
          </p:nvSpPr>
          <p:spPr>
            <a:xfrm>
              <a:off x="825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15">
              <a:extLst>
                <a:ext uri="{FF2B5EF4-FFF2-40B4-BE49-F238E27FC236}">
                  <a16:creationId xmlns:a16="http://schemas.microsoft.com/office/drawing/2014/main" xmlns="" id="{43EA7647-E1DA-422A-8A3B-8F15D9437D40}"/>
                </a:ext>
              </a:extLst>
            </p:cNvPr>
            <p:cNvSpPr/>
            <p:nvPr/>
          </p:nvSpPr>
          <p:spPr>
            <a:xfrm>
              <a:off x="2254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16">
              <a:extLst>
                <a:ext uri="{FF2B5EF4-FFF2-40B4-BE49-F238E27FC236}">
                  <a16:creationId xmlns:a16="http://schemas.microsoft.com/office/drawing/2014/main" xmlns="" id="{84C1C881-27EB-499F-ABE8-7EDF88C9EDEE}"/>
                </a:ext>
              </a:extLst>
            </p:cNvPr>
            <p:cNvSpPr/>
            <p:nvPr/>
          </p:nvSpPr>
          <p:spPr>
            <a:xfrm>
              <a:off x="2254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17">
              <a:extLst>
                <a:ext uri="{FF2B5EF4-FFF2-40B4-BE49-F238E27FC236}">
                  <a16:creationId xmlns:a16="http://schemas.microsoft.com/office/drawing/2014/main" xmlns="" id="{3370751A-A3D2-4BCA-BC5F-7BDBB14D212A}"/>
                </a:ext>
              </a:extLst>
            </p:cNvPr>
            <p:cNvSpPr/>
            <p:nvPr/>
          </p:nvSpPr>
          <p:spPr>
            <a:xfrm>
              <a:off x="2254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18">
              <a:extLst>
                <a:ext uri="{FF2B5EF4-FFF2-40B4-BE49-F238E27FC236}">
                  <a16:creationId xmlns:a16="http://schemas.microsoft.com/office/drawing/2014/main" xmlns="" id="{BC86A883-9187-4A68-AF4C-921EFCA36F20}"/>
                </a:ext>
              </a:extLst>
            </p:cNvPr>
            <p:cNvSpPr/>
            <p:nvPr/>
          </p:nvSpPr>
          <p:spPr>
            <a:xfrm>
              <a:off x="36836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19">
              <a:extLst>
                <a:ext uri="{FF2B5EF4-FFF2-40B4-BE49-F238E27FC236}">
                  <a16:creationId xmlns:a16="http://schemas.microsoft.com/office/drawing/2014/main" xmlns="" id="{C0EB6C8F-86DF-48C2-ABE4-5E385967B48B}"/>
                </a:ext>
              </a:extLst>
            </p:cNvPr>
            <p:cNvSpPr/>
            <p:nvPr/>
          </p:nvSpPr>
          <p:spPr>
            <a:xfrm>
              <a:off x="3683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20">
              <a:extLst>
                <a:ext uri="{FF2B5EF4-FFF2-40B4-BE49-F238E27FC236}">
                  <a16:creationId xmlns:a16="http://schemas.microsoft.com/office/drawing/2014/main" xmlns="" id="{390208E3-64DC-449A-A974-F7000E5F1B6C}"/>
                </a:ext>
              </a:extLst>
            </p:cNvPr>
            <p:cNvSpPr/>
            <p:nvPr/>
          </p:nvSpPr>
          <p:spPr>
            <a:xfrm>
              <a:off x="3683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21">
              <a:extLst>
                <a:ext uri="{FF2B5EF4-FFF2-40B4-BE49-F238E27FC236}">
                  <a16:creationId xmlns:a16="http://schemas.microsoft.com/office/drawing/2014/main" xmlns="" id="{3DFD8A32-8C32-4203-BB40-6E2E63718E75}"/>
                </a:ext>
              </a:extLst>
            </p:cNvPr>
            <p:cNvSpPr/>
            <p:nvPr/>
          </p:nvSpPr>
          <p:spPr>
            <a:xfrm>
              <a:off x="51127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22">
              <a:extLst>
                <a:ext uri="{FF2B5EF4-FFF2-40B4-BE49-F238E27FC236}">
                  <a16:creationId xmlns:a16="http://schemas.microsoft.com/office/drawing/2014/main" xmlns="" id="{9119AB0B-0E5A-4898-8DD1-4F78B0452EFE}"/>
                </a:ext>
              </a:extLst>
            </p:cNvPr>
            <p:cNvSpPr/>
            <p:nvPr/>
          </p:nvSpPr>
          <p:spPr>
            <a:xfrm>
              <a:off x="51127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23">
              <a:extLst>
                <a:ext uri="{FF2B5EF4-FFF2-40B4-BE49-F238E27FC236}">
                  <a16:creationId xmlns:a16="http://schemas.microsoft.com/office/drawing/2014/main" xmlns="" id="{B9B4A87F-2AD2-4BA1-94E7-BFABB200442A}"/>
                </a:ext>
              </a:extLst>
            </p:cNvPr>
            <p:cNvSpPr/>
            <p:nvPr/>
          </p:nvSpPr>
          <p:spPr>
            <a:xfrm>
              <a:off x="51127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24">
              <a:extLst>
                <a:ext uri="{FF2B5EF4-FFF2-40B4-BE49-F238E27FC236}">
                  <a16:creationId xmlns:a16="http://schemas.microsoft.com/office/drawing/2014/main" xmlns="" id="{ED7A5E0E-D896-4887-B81D-AFC12C1F24F2}"/>
                </a:ext>
              </a:extLst>
            </p:cNvPr>
            <p:cNvSpPr/>
            <p:nvPr/>
          </p:nvSpPr>
          <p:spPr>
            <a:xfrm>
              <a:off x="65418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25">
              <a:extLst>
                <a:ext uri="{FF2B5EF4-FFF2-40B4-BE49-F238E27FC236}">
                  <a16:creationId xmlns:a16="http://schemas.microsoft.com/office/drawing/2014/main" xmlns="" id="{93E4103C-DF0A-48B7-AF61-B6C7D7FAD07C}"/>
                </a:ext>
              </a:extLst>
            </p:cNvPr>
            <p:cNvSpPr/>
            <p:nvPr/>
          </p:nvSpPr>
          <p:spPr>
            <a:xfrm>
              <a:off x="654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26">
              <a:extLst>
                <a:ext uri="{FF2B5EF4-FFF2-40B4-BE49-F238E27FC236}">
                  <a16:creationId xmlns:a16="http://schemas.microsoft.com/office/drawing/2014/main" xmlns="" id="{DE7BDAFF-1265-463E-9D3A-5D627606215A}"/>
                </a:ext>
              </a:extLst>
            </p:cNvPr>
            <p:cNvSpPr/>
            <p:nvPr/>
          </p:nvSpPr>
          <p:spPr>
            <a:xfrm>
              <a:off x="654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27">
              <a:extLst>
                <a:ext uri="{FF2B5EF4-FFF2-40B4-BE49-F238E27FC236}">
                  <a16:creationId xmlns:a16="http://schemas.microsoft.com/office/drawing/2014/main" xmlns="" id="{BC6EA9D2-05B5-4966-BA56-C688700D8E26}"/>
                </a:ext>
              </a:extLst>
            </p:cNvPr>
            <p:cNvSpPr/>
            <p:nvPr/>
          </p:nvSpPr>
          <p:spPr>
            <a:xfrm>
              <a:off x="79709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28">
              <a:extLst>
                <a:ext uri="{FF2B5EF4-FFF2-40B4-BE49-F238E27FC236}">
                  <a16:creationId xmlns:a16="http://schemas.microsoft.com/office/drawing/2014/main" xmlns="" id="{2DE8B6E0-FDDD-432F-9231-F51F4C9BD87C}"/>
                </a:ext>
              </a:extLst>
            </p:cNvPr>
            <p:cNvSpPr/>
            <p:nvPr/>
          </p:nvSpPr>
          <p:spPr>
            <a:xfrm>
              <a:off x="79709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29">
              <a:extLst>
                <a:ext uri="{FF2B5EF4-FFF2-40B4-BE49-F238E27FC236}">
                  <a16:creationId xmlns:a16="http://schemas.microsoft.com/office/drawing/2014/main" xmlns="" id="{218D51CB-E25B-460C-ABF2-C7784B340349}"/>
                </a:ext>
              </a:extLst>
            </p:cNvPr>
            <p:cNvSpPr/>
            <p:nvPr/>
          </p:nvSpPr>
          <p:spPr>
            <a:xfrm>
              <a:off x="79709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0">
              <a:extLst>
                <a:ext uri="{FF2B5EF4-FFF2-40B4-BE49-F238E27FC236}">
                  <a16:creationId xmlns:a16="http://schemas.microsoft.com/office/drawing/2014/main" xmlns="" id="{0731D8AC-848D-4D2E-9409-E57DEC8A45BA}"/>
                </a:ext>
              </a:extLst>
            </p:cNvPr>
            <p:cNvSpPr/>
            <p:nvPr/>
          </p:nvSpPr>
          <p:spPr>
            <a:xfrm>
              <a:off x="9400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1">
              <a:extLst>
                <a:ext uri="{FF2B5EF4-FFF2-40B4-BE49-F238E27FC236}">
                  <a16:creationId xmlns:a16="http://schemas.microsoft.com/office/drawing/2014/main" xmlns="" id="{60FEABDB-EFD7-443A-B858-744294A0D4A2}"/>
                </a:ext>
              </a:extLst>
            </p:cNvPr>
            <p:cNvSpPr/>
            <p:nvPr/>
          </p:nvSpPr>
          <p:spPr>
            <a:xfrm>
              <a:off x="9400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">
              <a:extLst>
                <a:ext uri="{FF2B5EF4-FFF2-40B4-BE49-F238E27FC236}">
                  <a16:creationId xmlns:a16="http://schemas.microsoft.com/office/drawing/2014/main" xmlns="" id="{D5ADF7E7-8630-40B4-B69F-AB972532FE20}"/>
                </a:ext>
              </a:extLst>
            </p:cNvPr>
            <p:cNvSpPr/>
            <p:nvPr/>
          </p:nvSpPr>
          <p:spPr>
            <a:xfrm>
              <a:off x="9400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3">
              <a:extLst>
                <a:ext uri="{FF2B5EF4-FFF2-40B4-BE49-F238E27FC236}">
                  <a16:creationId xmlns:a16="http://schemas.microsoft.com/office/drawing/2014/main" xmlns="" id="{74D1088B-FFB1-4A63-B5E0-91248D40C728}"/>
                </a:ext>
              </a:extLst>
            </p:cNvPr>
            <p:cNvSpPr/>
            <p:nvPr/>
          </p:nvSpPr>
          <p:spPr>
            <a:xfrm>
              <a:off x="10829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4">
              <a:extLst>
                <a:ext uri="{FF2B5EF4-FFF2-40B4-BE49-F238E27FC236}">
                  <a16:creationId xmlns:a16="http://schemas.microsoft.com/office/drawing/2014/main" xmlns="" id="{A50704DF-C5E8-4FCE-8A9E-9E7118800946}"/>
                </a:ext>
              </a:extLst>
            </p:cNvPr>
            <p:cNvSpPr/>
            <p:nvPr/>
          </p:nvSpPr>
          <p:spPr>
            <a:xfrm>
              <a:off x="10829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5">
              <a:extLst>
                <a:ext uri="{FF2B5EF4-FFF2-40B4-BE49-F238E27FC236}">
                  <a16:creationId xmlns:a16="http://schemas.microsoft.com/office/drawing/2014/main" xmlns="" id="{0AC342C5-33BE-42FB-9D3F-1A4659B57831}"/>
                </a:ext>
              </a:extLst>
            </p:cNvPr>
            <p:cNvSpPr/>
            <p:nvPr/>
          </p:nvSpPr>
          <p:spPr>
            <a:xfrm>
              <a:off x="10829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6">
              <a:extLst>
                <a:ext uri="{FF2B5EF4-FFF2-40B4-BE49-F238E27FC236}">
                  <a16:creationId xmlns:a16="http://schemas.microsoft.com/office/drawing/2014/main" xmlns="" id="{EB963D0E-4F56-4872-83EF-D3F92BF9E9D1}"/>
                </a:ext>
              </a:extLst>
            </p:cNvPr>
            <p:cNvSpPr/>
            <p:nvPr/>
          </p:nvSpPr>
          <p:spPr>
            <a:xfrm>
              <a:off x="122584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7">
              <a:extLst>
                <a:ext uri="{FF2B5EF4-FFF2-40B4-BE49-F238E27FC236}">
                  <a16:creationId xmlns:a16="http://schemas.microsoft.com/office/drawing/2014/main" xmlns="" id="{B6041B8C-7C9D-400C-A4D2-A933A2F88C55}"/>
                </a:ext>
              </a:extLst>
            </p:cNvPr>
            <p:cNvSpPr/>
            <p:nvPr/>
          </p:nvSpPr>
          <p:spPr>
            <a:xfrm>
              <a:off x="12258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8">
              <a:extLst>
                <a:ext uri="{FF2B5EF4-FFF2-40B4-BE49-F238E27FC236}">
                  <a16:creationId xmlns:a16="http://schemas.microsoft.com/office/drawing/2014/main" xmlns="" id="{3C2E56ED-EA07-49A4-BE50-92474F857875}"/>
                </a:ext>
              </a:extLst>
            </p:cNvPr>
            <p:cNvSpPr/>
            <p:nvPr/>
          </p:nvSpPr>
          <p:spPr>
            <a:xfrm>
              <a:off x="12258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9">
              <a:extLst>
                <a:ext uri="{FF2B5EF4-FFF2-40B4-BE49-F238E27FC236}">
                  <a16:creationId xmlns:a16="http://schemas.microsoft.com/office/drawing/2014/main" xmlns="" id="{78D18AF8-B1B6-4259-8424-2D5B76B019BE}"/>
                </a:ext>
              </a:extLst>
            </p:cNvPr>
            <p:cNvSpPr/>
            <p:nvPr/>
          </p:nvSpPr>
          <p:spPr>
            <a:xfrm>
              <a:off x="136874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40">
              <a:extLst>
                <a:ext uri="{FF2B5EF4-FFF2-40B4-BE49-F238E27FC236}">
                  <a16:creationId xmlns:a16="http://schemas.microsoft.com/office/drawing/2014/main" xmlns="" id="{CC4C14D0-02CC-4152-975D-E1EFF7BB9DB0}"/>
                </a:ext>
              </a:extLst>
            </p:cNvPr>
            <p:cNvSpPr/>
            <p:nvPr/>
          </p:nvSpPr>
          <p:spPr>
            <a:xfrm>
              <a:off x="136874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41">
              <a:extLst>
                <a:ext uri="{FF2B5EF4-FFF2-40B4-BE49-F238E27FC236}">
                  <a16:creationId xmlns:a16="http://schemas.microsoft.com/office/drawing/2014/main" xmlns="" id="{5B7E036E-4E9B-4735-92CC-BF7FA87E04B9}"/>
                </a:ext>
              </a:extLst>
            </p:cNvPr>
            <p:cNvSpPr/>
            <p:nvPr/>
          </p:nvSpPr>
          <p:spPr>
            <a:xfrm>
              <a:off x="13687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42">
              <a:extLst>
                <a:ext uri="{FF2B5EF4-FFF2-40B4-BE49-F238E27FC236}">
                  <a16:creationId xmlns:a16="http://schemas.microsoft.com/office/drawing/2014/main" xmlns="" id="{3975360A-B87C-4220-A236-7D7C4AE1A637}"/>
                </a:ext>
              </a:extLst>
            </p:cNvPr>
            <p:cNvSpPr/>
            <p:nvPr/>
          </p:nvSpPr>
          <p:spPr>
            <a:xfrm>
              <a:off x="15116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43">
              <a:extLst>
                <a:ext uri="{FF2B5EF4-FFF2-40B4-BE49-F238E27FC236}">
                  <a16:creationId xmlns:a16="http://schemas.microsoft.com/office/drawing/2014/main" xmlns="" id="{97238652-255D-4E9F-A4CA-DDF1A461A73B}"/>
                </a:ext>
              </a:extLst>
            </p:cNvPr>
            <p:cNvSpPr/>
            <p:nvPr/>
          </p:nvSpPr>
          <p:spPr>
            <a:xfrm>
              <a:off x="15116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44">
              <a:extLst>
                <a:ext uri="{FF2B5EF4-FFF2-40B4-BE49-F238E27FC236}">
                  <a16:creationId xmlns:a16="http://schemas.microsoft.com/office/drawing/2014/main" xmlns="" id="{B00310B6-E0AE-4655-A01A-7367F5954147}"/>
                </a:ext>
              </a:extLst>
            </p:cNvPr>
            <p:cNvSpPr/>
            <p:nvPr/>
          </p:nvSpPr>
          <p:spPr>
            <a:xfrm>
              <a:off x="15116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45">
              <a:extLst>
                <a:ext uri="{FF2B5EF4-FFF2-40B4-BE49-F238E27FC236}">
                  <a16:creationId xmlns:a16="http://schemas.microsoft.com/office/drawing/2014/main" xmlns="" id="{E9154ADC-3F43-4472-B15A-D54F87BE4AFD}"/>
                </a:ext>
              </a:extLst>
            </p:cNvPr>
            <p:cNvSpPr/>
            <p:nvPr/>
          </p:nvSpPr>
          <p:spPr>
            <a:xfrm>
              <a:off x="165456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46">
              <a:extLst>
                <a:ext uri="{FF2B5EF4-FFF2-40B4-BE49-F238E27FC236}">
                  <a16:creationId xmlns:a16="http://schemas.microsoft.com/office/drawing/2014/main" xmlns="" id="{BCC4AA1D-5B43-4641-BBCE-83B9BDCE0882}"/>
                </a:ext>
              </a:extLst>
            </p:cNvPr>
            <p:cNvSpPr/>
            <p:nvPr/>
          </p:nvSpPr>
          <p:spPr>
            <a:xfrm>
              <a:off x="165456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47">
              <a:extLst>
                <a:ext uri="{FF2B5EF4-FFF2-40B4-BE49-F238E27FC236}">
                  <a16:creationId xmlns:a16="http://schemas.microsoft.com/office/drawing/2014/main" xmlns="" id="{6AC27834-0A6E-4C1C-8E1C-575A25724F6E}"/>
                </a:ext>
              </a:extLst>
            </p:cNvPr>
            <p:cNvSpPr/>
            <p:nvPr/>
          </p:nvSpPr>
          <p:spPr>
            <a:xfrm>
              <a:off x="165456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48">
              <a:extLst>
                <a:ext uri="{FF2B5EF4-FFF2-40B4-BE49-F238E27FC236}">
                  <a16:creationId xmlns:a16="http://schemas.microsoft.com/office/drawing/2014/main" xmlns="" id="{A9CABE8F-5666-43F5-B160-2839680681D4}"/>
                </a:ext>
              </a:extLst>
            </p:cNvPr>
            <p:cNvSpPr/>
            <p:nvPr/>
          </p:nvSpPr>
          <p:spPr>
            <a:xfrm>
              <a:off x="179747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49">
              <a:extLst>
                <a:ext uri="{FF2B5EF4-FFF2-40B4-BE49-F238E27FC236}">
                  <a16:creationId xmlns:a16="http://schemas.microsoft.com/office/drawing/2014/main" xmlns="" id="{F6C4EAA3-DF5A-4ACE-BE63-116B66B8B0B1}"/>
                </a:ext>
              </a:extLst>
            </p:cNvPr>
            <p:cNvSpPr/>
            <p:nvPr/>
          </p:nvSpPr>
          <p:spPr>
            <a:xfrm>
              <a:off x="179747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50">
              <a:extLst>
                <a:ext uri="{FF2B5EF4-FFF2-40B4-BE49-F238E27FC236}">
                  <a16:creationId xmlns:a16="http://schemas.microsoft.com/office/drawing/2014/main" xmlns="" id="{0BBA5B14-E721-418B-A0A0-6A315EBA43BD}"/>
                </a:ext>
              </a:extLst>
            </p:cNvPr>
            <p:cNvSpPr/>
            <p:nvPr/>
          </p:nvSpPr>
          <p:spPr>
            <a:xfrm>
              <a:off x="179747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51">
              <a:extLst>
                <a:ext uri="{FF2B5EF4-FFF2-40B4-BE49-F238E27FC236}">
                  <a16:creationId xmlns:a16="http://schemas.microsoft.com/office/drawing/2014/main" xmlns="" id="{FBFC82D9-4CF4-49EE-BCB2-2CBC9CDA30EF}"/>
                </a:ext>
              </a:extLst>
            </p:cNvPr>
            <p:cNvSpPr/>
            <p:nvPr/>
          </p:nvSpPr>
          <p:spPr>
            <a:xfrm>
              <a:off x="194038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52">
              <a:extLst>
                <a:ext uri="{FF2B5EF4-FFF2-40B4-BE49-F238E27FC236}">
                  <a16:creationId xmlns:a16="http://schemas.microsoft.com/office/drawing/2014/main" xmlns="" id="{490582E4-1795-496E-B99D-3FA7620242BE}"/>
                </a:ext>
              </a:extLst>
            </p:cNvPr>
            <p:cNvSpPr/>
            <p:nvPr/>
          </p:nvSpPr>
          <p:spPr>
            <a:xfrm>
              <a:off x="194038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53">
              <a:extLst>
                <a:ext uri="{FF2B5EF4-FFF2-40B4-BE49-F238E27FC236}">
                  <a16:creationId xmlns:a16="http://schemas.microsoft.com/office/drawing/2014/main" xmlns="" id="{8671906E-AC40-437C-939F-945B895E4B52}"/>
                </a:ext>
              </a:extLst>
            </p:cNvPr>
            <p:cNvSpPr/>
            <p:nvPr/>
          </p:nvSpPr>
          <p:spPr>
            <a:xfrm>
              <a:off x="194038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54">
              <a:extLst>
                <a:ext uri="{FF2B5EF4-FFF2-40B4-BE49-F238E27FC236}">
                  <a16:creationId xmlns:a16="http://schemas.microsoft.com/office/drawing/2014/main" xmlns="" id="{E225FF33-6E6C-4407-A19D-28AB6D8F6F89}"/>
                </a:ext>
              </a:extLst>
            </p:cNvPr>
            <p:cNvSpPr/>
            <p:nvPr/>
          </p:nvSpPr>
          <p:spPr>
            <a:xfrm>
              <a:off x="208329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55">
              <a:extLst>
                <a:ext uri="{FF2B5EF4-FFF2-40B4-BE49-F238E27FC236}">
                  <a16:creationId xmlns:a16="http://schemas.microsoft.com/office/drawing/2014/main" xmlns="" id="{4DBB13AB-D4F3-4BD9-B125-1B950461B3DF}"/>
                </a:ext>
              </a:extLst>
            </p:cNvPr>
            <p:cNvSpPr/>
            <p:nvPr/>
          </p:nvSpPr>
          <p:spPr>
            <a:xfrm>
              <a:off x="20832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56">
              <a:extLst>
                <a:ext uri="{FF2B5EF4-FFF2-40B4-BE49-F238E27FC236}">
                  <a16:creationId xmlns:a16="http://schemas.microsoft.com/office/drawing/2014/main" xmlns="" id="{A26A8FA3-7BA5-4F02-BD37-1191FAE66186}"/>
                </a:ext>
              </a:extLst>
            </p:cNvPr>
            <p:cNvSpPr/>
            <p:nvPr/>
          </p:nvSpPr>
          <p:spPr>
            <a:xfrm>
              <a:off x="20832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57">
              <a:extLst>
                <a:ext uri="{FF2B5EF4-FFF2-40B4-BE49-F238E27FC236}">
                  <a16:creationId xmlns:a16="http://schemas.microsoft.com/office/drawing/2014/main" xmlns="" id="{586FCD1A-ADB9-428B-BB9B-11F65891D650}"/>
                </a:ext>
              </a:extLst>
            </p:cNvPr>
            <p:cNvSpPr/>
            <p:nvPr/>
          </p:nvSpPr>
          <p:spPr>
            <a:xfrm>
              <a:off x="22262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58">
              <a:extLst>
                <a:ext uri="{FF2B5EF4-FFF2-40B4-BE49-F238E27FC236}">
                  <a16:creationId xmlns:a16="http://schemas.microsoft.com/office/drawing/2014/main" xmlns="" id="{45902B8C-177B-411A-B095-E6AED86CD8FC}"/>
                </a:ext>
              </a:extLst>
            </p:cNvPr>
            <p:cNvSpPr/>
            <p:nvPr/>
          </p:nvSpPr>
          <p:spPr>
            <a:xfrm>
              <a:off x="22262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59">
              <a:extLst>
                <a:ext uri="{FF2B5EF4-FFF2-40B4-BE49-F238E27FC236}">
                  <a16:creationId xmlns:a16="http://schemas.microsoft.com/office/drawing/2014/main" xmlns="" id="{8313E3C8-3F6F-4A51-9248-FD34DF695E18}"/>
                </a:ext>
              </a:extLst>
            </p:cNvPr>
            <p:cNvSpPr/>
            <p:nvPr/>
          </p:nvSpPr>
          <p:spPr>
            <a:xfrm>
              <a:off x="22262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60">
              <a:extLst>
                <a:ext uri="{FF2B5EF4-FFF2-40B4-BE49-F238E27FC236}">
                  <a16:creationId xmlns:a16="http://schemas.microsoft.com/office/drawing/2014/main" xmlns="" id="{6BC054C3-8B8D-4B63-8518-9B994EFE2F5B}"/>
                </a:ext>
              </a:extLst>
            </p:cNvPr>
            <p:cNvSpPr/>
            <p:nvPr/>
          </p:nvSpPr>
          <p:spPr>
            <a:xfrm>
              <a:off x="23691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61">
              <a:extLst>
                <a:ext uri="{FF2B5EF4-FFF2-40B4-BE49-F238E27FC236}">
                  <a16:creationId xmlns:a16="http://schemas.microsoft.com/office/drawing/2014/main" xmlns="" id="{4CE3F760-7E3A-4DFF-BF6B-5997B7737D32}"/>
                </a:ext>
              </a:extLst>
            </p:cNvPr>
            <p:cNvSpPr/>
            <p:nvPr/>
          </p:nvSpPr>
          <p:spPr>
            <a:xfrm>
              <a:off x="23691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62">
              <a:extLst>
                <a:ext uri="{FF2B5EF4-FFF2-40B4-BE49-F238E27FC236}">
                  <a16:creationId xmlns:a16="http://schemas.microsoft.com/office/drawing/2014/main" xmlns="" id="{E0F249E1-0F83-4761-9D1B-B9B21D84543C}"/>
                </a:ext>
              </a:extLst>
            </p:cNvPr>
            <p:cNvSpPr/>
            <p:nvPr/>
          </p:nvSpPr>
          <p:spPr>
            <a:xfrm>
              <a:off x="23691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63">
              <a:extLst>
                <a:ext uri="{FF2B5EF4-FFF2-40B4-BE49-F238E27FC236}">
                  <a16:creationId xmlns:a16="http://schemas.microsoft.com/office/drawing/2014/main" xmlns="" id="{2EC815BF-1C02-4D74-82EE-F98EC9B72CCF}"/>
                </a:ext>
              </a:extLst>
            </p:cNvPr>
            <p:cNvSpPr/>
            <p:nvPr/>
          </p:nvSpPr>
          <p:spPr>
            <a:xfrm>
              <a:off x="25120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64">
              <a:extLst>
                <a:ext uri="{FF2B5EF4-FFF2-40B4-BE49-F238E27FC236}">
                  <a16:creationId xmlns:a16="http://schemas.microsoft.com/office/drawing/2014/main" xmlns="" id="{F21D28B4-14F5-4946-B967-8063F5C6B992}"/>
                </a:ext>
              </a:extLst>
            </p:cNvPr>
            <p:cNvSpPr/>
            <p:nvPr/>
          </p:nvSpPr>
          <p:spPr>
            <a:xfrm>
              <a:off x="25120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65">
              <a:extLst>
                <a:ext uri="{FF2B5EF4-FFF2-40B4-BE49-F238E27FC236}">
                  <a16:creationId xmlns:a16="http://schemas.microsoft.com/office/drawing/2014/main" xmlns="" id="{EF3169C6-E9B3-4797-A8B4-8746249F9619}"/>
                </a:ext>
              </a:extLst>
            </p:cNvPr>
            <p:cNvSpPr/>
            <p:nvPr/>
          </p:nvSpPr>
          <p:spPr>
            <a:xfrm>
              <a:off x="25120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66">
              <a:extLst>
                <a:ext uri="{FF2B5EF4-FFF2-40B4-BE49-F238E27FC236}">
                  <a16:creationId xmlns:a16="http://schemas.microsoft.com/office/drawing/2014/main" xmlns="" id="{02B67EB7-3800-4D12-A311-8535AFB50980}"/>
                </a:ext>
              </a:extLst>
            </p:cNvPr>
            <p:cNvSpPr/>
            <p:nvPr/>
          </p:nvSpPr>
          <p:spPr>
            <a:xfrm>
              <a:off x="26549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67">
              <a:extLst>
                <a:ext uri="{FF2B5EF4-FFF2-40B4-BE49-F238E27FC236}">
                  <a16:creationId xmlns:a16="http://schemas.microsoft.com/office/drawing/2014/main" xmlns="" id="{596822AC-E5B7-4513-B1E7-4B802A07D4C1}"/>
                </a:ext>
              </a:extLst>
            </p:cNvPr>
            <p:cNvSpPr/>
            <p:nvPr/>
          </p:nvSpPr>
          <p:spPr>
            <a:xfrm>
              <a:off x="26549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89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89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89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89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89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68">
              <a:extLst>
                <a:ext uri="{FF2B5EF4-FFF2-40B4-BE49-F238E27FC236}">
                  <a16:creationId xmlns:a16="http://schemas.microsoft.com/office/drawing/2014/main" xmlns="" id="{04B18B51-5802-4118-9B4E-71B1D263DA39}"/>
                </a:ext>
              </a:extLst>
            </p:cNvPr>
            <p:cNvSpPr/>
            <p:nvPr/>
          </p:nvSpPr>
          <p:spPr>
            <a:xfrm>
              <a:off x="26549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69">
              <a:extLst>
                <a:ext uri="{FF2B5EF4-FFF2-40B4-BE49-F238E27FC236}">
                  <a16:creationId xmlns:a16="http://schemas.microsoft.com/office/drawing/2014/main" xmlns="" id="{E31A3EEE-4A79-483A-8EC7-C2E1DAC7589C}"/>
                </a:ext>
              </a:extLst>
            </p:cNvPr>
            <p:cNvSpPr/>
            <p:nvPr/>
          </p:nvSpPr>
          <p:spPr>
            <a:xfrm>
              <a:off x="27978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70">
              <a:extLst>
                <a:ext uri="{FF2B5EF4-FFF2-40B4-BE49-F238E27FC236}">
                  <a16:creationId xmlns:a16="http://schemas.microsoft.com/office/drawing/2014/main" xmlns="" id="{77A35766-4CCF-43F2-8C34-963D066B9AAB}"/>
                </a:ext>
              </a:extLst>
            </p:cNvPr>
            <p:cNvSpPr/>
            <p:nvPr/>
          </p:nvSpPr>
          <p:spPr>
            <a:xfrm>
              <a:off x="27978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71">
              <a:extLst>
                <a:ext uri="{FF2B5EF4-FFF2-40B4-BE49-F238E27FC236}">
                  <a16:creationId xmlns:a16="http://schemas.microsoft.com/office/drawing/2014/main" xmlns="" id="{7CA91C3D-D543-4799-B083-4C2A8DB124DC}"/>
                </a:ext>
              </a:extLst>
            </p:cNvPr>
            <p:cNvSpPr/>
            <p:nvPr/>
          </p:nvSpPr>
          <p:spPr>
            <a:xfrm>
              <a:off x="27978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72">
              <a:extLst>
                <a:ext uri="{FF2B5EF4-FFF2-40B4-BE49-F238E27FC236}">
                  <a16:creationId xmlns:a16="http://schemas.microsoft.com/office/drawing/2014/main" xmlns="" id="{D1F44CE7-F680-410E-8EFE-39A4B3D504C0}"/>
                </a:ext>
              </a:extLst>
            </p:cNvPr>
            <p:cNvSpPr/>
            <p:nvPr/>
          </p:nvSpPr>
          <p:spPr>
            <a:xfrm>
              <a:off x="294076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73">
              <a:extLst>
                <a:ext uri="{FF2B5EF4-FFF2-40B4-BE49-F238E27FC236}">
                  <a16:creationId xmlns:a16="http://schemas.microsoft.com/office/drawing/2014/main" xmlns="" id="{4F375A9C-FB67-4ECA-8FB7-00B279A9D507}"/>
                </a:ext>
              </a:extLst>
            </p:cNvPr>
            <p:cNvSpPr/>
            <p:nvPr/>
          </p:nvSpPr>
          <p:spPr>
            <a:xfrm>
              <a:off x="294076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74">
              <a:extLst>
                <a:ext uri="{FF2B5EF4-FFF2-40B4-BE49-F238E27FC236}">
                  <a16:creationId xmlns:a16="http://schemas.microsoft.com/office/drawing/2014/main" xmlns="" id="{5E60791D-0B8B-4550-B3F8-D853DFB1A6D3}"/>
                </a:ext>
              </a:extLst>
            </p:cNvPr>
            <p:cNvSpPr/>
            <p:nvPr/>
          </p:nvSpPr>
          <p:spPr>
            <a:xfrm>
              <a:off x="294076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75">
              <a:extLst>
                <a:ext uri="{FF2B5EF4-FFF2-40B4-BE49-F238E27FC236}">
                  <a16:creationId xmlns:a16="http://schemas.microsoft.com/office/drawing/2014/main" xmlns="" id="{DB81803A-8188-4BDB-983C-FCA8D65C3139}"/>
                </a:ext>
              </a:extLst>
            </p:cNvPr>
            <p:cNvSpPr/>
            <p:nvPr/>
          </p:nvSpPr>
          <p:spPr>
            <a:xfrm>
              <a:off x="308366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76">
              <a:extLst>
                <a:ext uri="{FF2B5EF4-FFF2-40B4-BE49-F238E27FC236}">
                  <a16:creationId xmlns:a16="http://schemas.microsoft.com/office/drawing/2014/main" xmlns="" id="{8F082935-2122-454E-8573-7F9773EA5E24}"/>
                </a:ext>
              </a:extLst>
            </p:cNvPr>
            <p:cNvSpPr/>
            <p:nvPr/>
          </p:nvSpPr>
          <p:spPr>
            <a:xfrm>
              <a:off x="308366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77">
              <a:extLst>
                <a:ext uri="{FF2B5EF4-FFF2-40B4-BE49-F238E27FC236}">
                  <a16:creationId xmlns:a16="http://schemas.microsoft.com/office/drawing/2014/main" xmlns="" id="{86E2557A-5F7F-40FC-8FDD-98BF282C62EF}"/>
                </a:ext>
              </a:extLst>
            </p:cNvPr>
            <p:cNvSpPr/>
            <p:nvPr/>
          </p:nvSpPr>
          <p:spPr>
            <a:xfrm>
              <a:off x="308366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78">
              <a:extLst>
                <a:ext uri="{FF2B5EF4-FFF2-40B4-BE49-F238E27FC236}">
                  <a16:creationId xmlns:a16="http://schemas.microsoft.com/office/drawing/2014/main" xmlns="" id="{CFE9548D-9EBF-4AE9-A10F-62572F2C742D}"/>
                </a:ext>
              </a:extLst>
            </p:cNvPr>
            <p:cNvSpPr/>
            <p:nvPr/>
          </p:nvSpPr>
          <p:spPr>
            <a:xfrm>
              <a:off x="3226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79">
              <a:extLst>
                <a:ext uri="{FF2B5EF4-FFF2-40B4-BE49-F238E27FC236}">
                  <a16:creationId xmlns:a16="http://schemas.microsoft.com/office/drawing/2014/main" xmlns="" id="{FEC02C01-6670-4996-B07A-340B81B6AB6E}"/>
                </a:ext>
              </a:extLst>
            </p:cNvPr>
            <p:cNvSpPr/>
            <p:nvPr/>
          </p:nvSpPr>
          <p:spPr>
            <a:xfrm>
              <a:off x="3226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80">
              <a:extLst>
                <a:ext uri="{FF2B5EF4-FFF2-40B4-BE49-F238E27FC236}">
                  <a16:creationId xmlns:a16="http://schemas.microsoft.com/office/drawing/2014/main" xmlns="" id="{B4EF4F16-DE02-4647-8E0A-0375E6E4776D}"/>
                </a:ext>
              </a:extLst>
            </p:cNvPr>
            <p:cNvSpPr/>
            <p:nvPr/>
          </p:nvSpPr>
          <p:spPr>
            <a:xfrm>
              <a:off x="3226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81">
              <a:extLst>
                <a:ext uri="{FF2B5EF4-FFF2-40B4-BE49-F238E27FC236}">
                  <a16:creationId xmlns:a16="http://schemas.microsoft.com/office/drawing/2014/main" xmlns="" id="{D73BE13C-E750-4B96-A977-76C524DA4190}"/>
                </a:ext>
              </a:extLst>
            </p:cNvPr>
            <p:cNvSpPr/>
            <p:nvPr/>
          </p:nvSpPr>
          <p:spPr>
            <a:xfrm>
              <a:off x="336949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82">
              <a:extLst>
                <a:ext uri="{FF2B5EF4-FFF2-40B4-BE49-F238E27FC236}">
                  <a16:creationId xmlns:a16="http://schemas.microsoft.com/office/drawing/2014/main" xmlns="" id="{C878EE7A-8193-4325-BDF3-3B7C40332BB6}"/>
                </a:ext>
              </a:extLst>
            </p:cNvPr>
            <p:cNvSpPr/>
            <p:nvPr/>
          </p:nvSpPr>
          <p:spPr>
            <a:xfrm>
              <a:off x="336949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83">
              <a:extLst>
                <a:ext uri="{FF2B5EF4-FFF2-40B4-BE49-F238E27FC236}">
                  <a16:creationId xmlns:a16="http://schemas.microsoft.com/office/drawing/2014/main" xmlns="" id="{64AC3035-9072-4F34-BA78-6C37EA79BF35}"/>
                </a:ext>
              </a:extLst>
            </p:cNvPr>
            <p:cNvSpPr/>
            <p:nvPr/>
          </p:nvSpPr>
          <p:spPr>
            <a:xfrm>
              <a:off x="336949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84">
              <a:extLst>
                <a:ext uri="{FF2B5EF4-FFF2-40B4-BE49-F238E27FC236}">
                  <a16:creationId xmlns:a16="http://schemas.microsoft.com/office/drawing/2014/main" xmlns="" id="{1E545695-B724-441F-A34B-89B09FC89751}"/>
                </a:ext>
              </a:extLst>
            </p:cNvPr>
            <p:cNvSpPr/>
            <p:nvPr/>
          </p:nvSpPr>
          <p:spPr>
            <a:xfrm>
              <a:off x="351241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85">
              <a:extLst>
                <a:ext uri="{FF2B5EF4-FFF2-40B4-BE49-F238E27FC236}">
                  <a16:creationId xmlns:a16="http://schemas.microsoft.com/office/drawing/2014/main" xmlns="" id="{F3C75774-9223-4D70-9760-7A83740EB467}"/>
                </a:ext>
              </a:extLst>
            </p:cNvPr>
            <p:cNvSpPr/>
            <p:nvPr/>
          </p:nvSpPr>
          <p:spPr>
            <a:xfrm>
              <a:off x="35124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86">
              <a:extLst>
                <a:ext uri="{FF2B5EF4-FFF2-40B4-BE49-F238E27FC236}">
                  <a16:creationId xmlns:a16="http://schemas.microsoft.com/office/drawing/2014/main" xmlns="" id="{0DDBC760-2F67-409F-B73C-DDB6D4C99D81}"/>
                </a:ext>
              </a:extLst>
            </p:cNvPr>
            <p:cNvSpPr/>
            <p:nvPr/>
          </p:nvSpPr>
          <p:spPr>
            <a:xfrm>
              <a:off x="35124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87">
              <a:extLst>
                <a:ext uri="{FF2B5EF4-FFF2-40B4-BE49-F238E27FC236}">
                  <a16:creationId xmlns:a16="http://schemas.microsoft.com/office/drawing/2014/main" xmlns="" id="{3EC7D81E-5469-44D9-98AA-91FB151FFDD8}"/>
                </a:ext>
              </a:extLst>
            </p:cNvPr>
            <p:cNvSpPr/>
            <p:nvPr/>
          </p:nvSpPr>
          <p:spPr>
            <a:xfrm>
              <a:off x="365531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88">
              <a:extLst>
                <a:ext uri="{FF2B5EF4-FFF2-40B4-BE49-F238E27FC236}">
                  <a16:creationId xmlns:a16="http://schemas.microsoft.com/office/drawing/2014/main" xmlns="" id="{4E90CD63-218F-4269-9AC1-251ED9B4AEA5}"/>
                </a:ext>
              </a:extLst>
            </p:cNvPr>
            <p:cNvSpPr/>
            <p:nvPr/>
          </p:nvSpPr>
          <p:spPr>
            <a:xfrm>
              <a:off x="36553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89">
              <a:extLst>
                <a:ext uri="{FF2B5EF4-FFF2-40B4-BE49-F238E27FC236}">
                  <a16:creationId xmlns:a16="http://schemas.microsoft.com/office/drawing/2014/main" xmlns="" id="{8BDA52EA-A64E-4F4D-847D-92C7F6981AFA}"/>
                </a:ext>
              </a:extLst>
            </p:cNvPr>
            <p:cNvSpPr/>
            <p:nvPr/>
          </p:nvSpPr>
          <p:spPr>
            <a:xfrm>
              <a:off x="36553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90">
              <a:extLst>
                <a:ext uri="{FF2B5EF4-FFF2-40B4-BE49-F238E27FC236}">
                  <a16:creationId xmlns:a16="http://schemas.microsoft.com/office/drawing/2014/main" xmlns="" id="{5000E8E9-BF60-43FA-B5DD-609508B4ADE2}"/>
                </a:ext>
              </a:extLst>
            </p:cNvPr>
            <p:cNvSpPr/>
            <p:nvPr/>
          </p:nvSpPr>
          <p:spPr>
            <a:xfrm>
              <a:off x="379823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91">
              <a:extLst>
                <a:ext uri="{FF2B5EF4-FFF2-40B4-BE49-F238E27FC236}">
                  <a16:creationId xmlns:a16="http://schemas.microsoft.com/office/drawing/2014/main" xmlns="" id="{E4BC6E35-558A-48AA-A3CC-0B0D63398D9E}"/>
                </a:ext>
              </a:extLst>
            </p:cNvPr>
            <p:cNvSpPr/>
            <p:nvPr/>
          </p:nvSpPr>
          <p:spPr>
            <a:xfrm>
              <a:off x="379823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92">
              <a:extLst>
                <a:ext uri="{FF2B5EF4-FFF2-40B4-BE49-F238E27FC236}">
                  <a16:creationId xmlns:a16="http://schemas.microsoft.com/office/drawing/2014/main" xmlns="" id="{0596888F-B20D-4643-9B8D-B562C08C9AE0}"/>
                </a:ext>
              </a:extLst>
            </p:cNvPr>
            <p:cNvSpPr/>
            <p:nvPr/>
          </p:nvSpPr>
          <p:spPr>
            <a:xfrm>
              <a:off x="379823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93">
              <a:extLst>
                <a:ext uri="{FF2B5EF4-FFF2-40B4-BE49-F238E27FC236}">
                  <a16:creationId xmlns:a16="http://schemas.microsoft.com/office/drawing/2014/main" xmlns="" id="{24610D41-98FD-4201-9AAF-D250E306FF64}"/>
                </a:ext>
              </a:extLst>
            </p:cNvPr>
            <p:cNvSpPr/>
            <p:nvPr/>
          </p:nvSpPr>
          <p:spPr>
            <a:xfrm>
              <a:off x="394114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94">
              <a:extLst>
                <a:ext uri="{FF2B5EF4-FFF2-40B4-BE49-F238E27FC236}">
                  <a16:creationId xmlns:a16="http://schemas.microsoft.com/office/drawing/2014/main" xmlns="" id="{B90591F6-C8CB-44D0-A4F7-8B6E499F269B}"/>
                </a:ext>
              </a:extLst>
            </p:cNvPr>
            <p:cNvSpPr/>
            <p:nvPr/>
          </p:nvSpPr>
          <p:spPr>
            <a:xfrm>
              <a:off x="394114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95">
              <a:extLst>
                <a:ext uri="{FF2B5EF4-FFF2-40B4-BE49-F238E27FC236}">
                  <a16:creationId xmlns:a16="http://schemas.microsoft.com/office/drawing/2014/main" xmlns="" id="{06242EB5-D16D-4CD8-A574-9906A59C141A}"/>
                </a:ext>
              </a:extLst>
            </p:cNvPr>
            <p:cNvSpPr/>
            <p:nvPr/>
          </p:nvSpPr>
          <p:spPr>
            <a:xfrm>
              <a:off x="394114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96">
              <a:extLst>
                <a:ext uri="{FF2B5EF4-FFF2-40B4-BE49-F238E27FC236}">
                  <a16:creationId xmlns:a16="http://schemas.microsoft.com/office/drawing/2014/main" xmlns="" id="{1959BA13-F0F9-49CD-8486-132CD29C4D55}"/>
                </a:ext>
              </a:extLst>
            </p:cNvPr>
            <p:cNvSpPr/>
            <p:nvPr/>
          </p:nvSpPr>
          <p:spPr>
            <a:xfrm>
              <a:off x="408404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97">
              <a:extLst>
                <a:ext uri="{FF2B5EF4-FFF2-40B4-BE49-F238E27FC236}">
                  <a16:creationId xmlns:a16="http://schemas.microsoft.com/office/drawing/2014/main" xmlns="" id="{FE18C8E4-DC10-407E-B8BE-DA019E2A4BDA}"/>
                </a:ext>
              </a:extLst>
            </p:cNvPr>
            <p:cNvSpPr/>
            <p:nvPr/>
          </p:nvSpPr>
          <p:spPr>
            <a:xfrm>
              <a:off x="408404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98">
              <a:extLst>
                <a:ext uri="{FF2B5EF4-FFF2-40B4-BE49-F238E27FC236}">
                  <a16:creationId xmlns:a16="http://schemas.microsoft.com/office/drawing/2014/main" xmlns="" id="{9D7439AD-C408-4C31-98C9-658A3B3AE813}"/>
                </a:ext>
              </a:extLst>
            </p:cNvPr>
            <p:cNvSpPr/>
            <p:nvPr/>
          </p:nvSpPr>
          <p:spPr>
            <a:xfrm>
              <a:off x="408404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99">
              <a:extLst>
                <a:ext uri="{FF2B5EF4-FFF2-40B4-BE49-F238E27FC236}">
                  <a16:creationId xmlns:a16="http://schemas.microsoft.com/office/drawing/2014/main" xmlns="" id="{D21F4A6A-BE15-45BB-96E8-E172CCBCD5FC}"/>
                </a:ext>
              </a:extLst>
            </p:cNvPr>
            <p:cNvSpPr/>
            <p:nvPr/>
          </p:nvSpPr>
          <p:spPr>
            <a:xfrm>
              <a:off x="422695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99" y="16052"/>
                  </a:lnTo>
                  <a:lnTo>
                    <a:pt x="25399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100">
              <a:extLst>
                <a:ext uri="{FF2B5EF4-FFF2-40B4-BE49-F238E27FC236}">
                  <a16:creationId xmlns:a16="http://schemas.microsoft.com/office/drawing/2014/main" xmlns="" id="{D504DE77-62F8-4CED-9F01-C9040FF3DF63}"/>
                </a:ext>
              </a:extLst>
            </p:cNvPr>
            <p:cNvSpPr/>
            <p:nvPr/>
          </p:nvSpPr>
          <p:spPr>
            <a:xfrm>
              <a:off x="422696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101">
              <a:extLst>
                <a:ext uri="{FF2B5EF4-FFF2-40B4-BE49-F238E27FC236}">
                  <a16:creationId xmlns:a16="http://schemas.microsoft.com/office/drawing/2014/main" xmlns="" id="{2969798B-4C95-46E0-824E-B21615F0449A}"/>
                </a:ext>
              </a:extLst>
            </p:cNvPr>
            <p:cNvSpPr/>
            <p:nvPr/>
          </p:nvSpPr>
          <p:spPr>
            <a:xfrm>
              <a:off x="422696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102">
              <a:extLst>
                <a:ext uri="{FF2B5EF4-FFF2-40B4-BE49-F238E27FC236}">
                  <a16:creationId xmlns:a16="http://schemas.microsoft.com/office/drawing/2014/main" xmlns="" id="{1E1E8B6D-56FB-4C8C-84A1-7154E1836B6C}"/>
                </a:ext>
              </a:extLst>
            </p:cNvPr>
            <p:cNvSpPr/>
            <p:nvPr/>
          </p:nvSpPr>
          <p:spPr>
            <a:xfrm>
              <a:off x="436986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103">
              <a:extLst>
                <a:ext uri="{FF2B5EF4-FFF2-40B4-BE49-F238E27FC236}">
                  <a16:creationId xmlns:a16="http://schemas.microsoft.com/office/drawing/2014/main" xmlns="" id="{C5C5B899-8599-4748-8B1A-4C9C231D6230}"/>
                </a:ext>
              </a:extLst>
            </p:cNvPr>
            <p:cNvSpPr/>
            <p:nvPr/>
          </p:nvSpPr>
          <p:spPr>
            <a:xfrm>
              <a:off x="436986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104">
              <a:extLst>
                <a:ext uri="{FF2B5EF4-FFF2-40B4-BE49-F238E27FC236}">
                  <a16:creationId xmlns:a16="http://schemas.microsoft.com/office/drawing/2014/main" xmlns="" id="{D08D48DE-0C78-4DDC-9876-58BC8D0D8C62}"/>
                </a:ext>
              </a:extLst>
            </p:cNvPr>
            <p:cNvSpPr/>
            <p:nvPr/>
          </p:nvSpPr>
          <p:spPr>
            <a:xfrm>
              <a:off x="436986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105">
              <a:extLst>
                <a:ext uri="{FF2B5EF4-FFF2-40B4-BE49-F238E27FC236}">
                  <a16:creationId xmlns:a16="http://schemas.microsoft.com/office/drawing/2014/main" xmlns="" id="{FD562B03-D6BB-4E8C-AD39-F9EE6DF668DA}"/>
                </a:ext>
              </a:extLst>
            </p:cNvPr>
            <p:cNvSpPr/>
            <p:nvPr/>
          </p:nvSpPr>
          <p:spPr>
            <a:xfrm>
              <a:off x="45127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106">
              <a:extLst>
                <a:ext uri="{FF2B5EF4-FFF2-40B4-BE49-F238E27FC236}">
                  <a16:creationId xmlns:a16="http://schemas.microsoft.com/office/drawing/2014/main" xmlns="" id="{53B74F30-494A-4CE9-A6DB-15B2B8C482FA}"/>
                </a:ext>
              </a:extLst>
            </p:cNvPr>
            <p:cNvSpPr/>
            <p:nvPr/>
          </p:nvSpPr>
          <p:spPr>
            <a:xfrm>
              <a:off x="45127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107">
              <a:extLst>
                <a:ext uri="{FF2B5EF4-FFF2-40B4-BE49-F238E27FC236}">
                  <a16:creationId xmlns:a16="http://schemas.microsoft.com/office/drawing/2014/main" xmlns="" id="{0C8AA7AE-A5BB-4635-A4E3-C6D80EBDCD3C}"/>
                </a:ext>
              </a:extLst>
            </p:cNvPr>
            <p:cNvSpPr/>
            <p:nvPr/>
          </p:nvSpPr>
          <p:spPr>
            <a:xfrm>
              <a:off x="45127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108">
              <a:extLst>
                <a:ext uri="{FF2B5EF4-FFF2-40B4-BE49-F238E27FC236}">
                  <a16:creationId xmlns:a16="http://schemas.microsoft.com/office/drawing/2014/main" xmlns="" id="{7BE15DFC-B807-4ED9-AD90-8C6612065880}"/>
                </a:ext>
              </a:extLst>
            </p:cNvPr>
            <p:cNvSpPr/>
            <p:nvPr/>
          </p:nvSpPr>
          <p:spPr>
            <a:xfrm>
              <a:off x="465569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109">
              <a:extLst>
                <a:ext uri="{FF2B5EF4-FFF2-40B4-BE49-F238E27FC236}">
                  <a16:creationId xmlns:a16="http://schemas.microsoft.com/office/drawing/2014/main" xmlns="" id="{65997817-463D-4756-A5F6-CCE8930E37BE}"/>
                </a:ext>
              </a:extLst>
            </p:cNvPr>
            <p:cNvSpPr/>
            <p:nvPr/>
          </p:nvSpPr>
          <p:spPr>
            <a:xfrm>
              <a:off x="465569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110">
              <a:extLst>
                <a:ext uri="{FF2B5EF4-FFF2-40B4-BE49-F238E27FC236}">
                  <a16:creationId xmlns:a16="http://schemas.microsoft.com/office/drawing/2014/main" xmlns="" id="{A37152A9-0D9D-427B-8CDC-FFE244A5EA66}"/>
                </a:ext>
              </a:extLst>
            </p:cNvPr>
            <p:cNvSpPr/>
            <p:nvPr/>
          </p:nvSpPr>
          <p:spPr>
            <a:xfrm>
              <a:off x="465569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111">
              <a:extLst>
                <a:ext uri="{FF2B5EF4-FFF2-40B4-BE49-F238E27FC236}">
                  <a16:creationId xmlns:a16="http://schemas.microsoft.com/office/drawing/2014/main" xmlns="" id="{87F13BF9-5F89-4F10-A0D3-9BFF4AB84EA9}"/>
                </a:ext>
              </a:extLst>
            </p:cNvPr>
            <p:cNvSpPr/>
            <p:nvPr/>
          </p:nvSpPr>
          <p:spPr>
            <a:xfrm>
              <a:off x="479860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387" y="16052"/>
                  </a:lnTo>
                  <a:lnTo>
                    <a:pt x="25387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112">
              <a:extLst>
                <a:ext uri="{FF2B5EF4-FFF2-40B4-BE49-F238E27FC236}">
                  <a16:creationId xmlns:a16="http://schemas.microsoft.com/office/drawing/2014/main" xmlns="" id="{AB22C9F9-B5F1-47DD-9AAB-F0AECBE34217}"/>
                </a:ext>
              </a:extLst>
            </p:cNvPr>
            <p:cNvSpPr/>
            <p:nvPr/>
          </p:nvSpPr>
          <p:spPr>
            <a:xfrm>
              <a:off x="479860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387" y="2744330"/>
                  </a:lnTo>
                  <a:lnTo>
                    <a:pt x="25387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387" y="2592959"/>
                  </a:lnTo>
                  <a:lnTo>
                    <a:pt x="25387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387" y="2441600"/>
                  </a:lnTo>
                  <a:lnTo>
                    <a:pt x="25387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387" y="2290229"/>
                  </a:lnTo>
                  <a:lnTo>
                    <a:pt x="25387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387" y="2138857"/>
                  </a:lnTo>
                  <a:lnTo>
                    <a:pt x="25387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387" y="1987486"/>
                  </a:lnTo>
                  <a:lnTo>
                    <a:pt x="25387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387" y="1836127"/>
                  </a:lnTo>
                  <a:lnTo>
                    <a:pt x="25387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387" y="1684756"/>
                  </a:lnTo>
                  <a:lnTo>
                    <a:pt x="25387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387" y="1533385"/>
                  </a:lnTo>
                  <a:lnTo>
                    <a:pt x="25387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387" y="1382014"/>
                  </a:lnTo>
                  <a:lnTo>
                    <a:pt x="25387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387" y="1230642"/>
                  </a:lnTo>
                  <a:lnTo>
                    <a:pt x="25387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387" y="1079271"/>
                  </a:lnTo>
                  <a:lnTo>
                    <a:pt x="25387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387" y="927912"/>
                  </a:lnTo>
                  <a:lnTo>
                    <a:pt x="25387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387" y="776541"/>
                  </a:lnTo>
                  <a:lnTo>
                    <a:pt x="25387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387" y="625170"/>
                  </a:lnTo>
                  <a:lnTo>
                    <a:pt x="25387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387" y="473811"/>
                  </a:lnTo>
                  <a:lnTo>
                    <a:pt x="25387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387" y="322453"/>
                  </a:lnTo>
                  <a:lnTo>
                    <a:pt x="25387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387" y="171081"/>
                  </a:lnTo>
                  <a:lnTo>
                    <a:pt x="25387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387" y="19710"/>
                  </a:lnTo>
                  <a:lnTo>
                    <a:pt x="25387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113">
              <a:extLst>
                <a:ext uri="{FF2B5EF4-FFF2-40B4-BE49-F238E27FC236}">
                  <a16:creationId xmlns:a16="http://schemas.microsoft.com/office/drawing/2014/main" xmlns="" id="{C4613D69-B139-44F2-B751-7C1DCDC641F4}"/>
                </a:ext>
              </a:extLst>
            </p:cNvPr>
            <p:cNvSpPr/>
            <p:nvPr/>
          </p:nvSpPr>
          <p:spPr>
            <a:xfrm>
              <a:off x="479860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114">
              <a:extLst>
                <a:ext uri="{FF2B5EF4-FFF2-40B4-BE49-F238E27FC236}">
                  <a16:creationId xmlns:a16="http://schemas.microsoft.com/office/drawing/2014/main" xmlns="" id="{0286342E-9A79-48EA-A3DB-591A34D9DC9B}"/>
                </a:ext>
              </a:extLst>
            </p:cNvPr>
            <p:cNvSpPr/>
            <p:nvPr/>
          </p:nvSpPr>
          <p:spPr>
            <a:xfrm>
              <a:off x="49415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115">
              <a:extLst>
                <a:ext uri="{FF2B5EF4-FFF2-40B4-BE49-F238E27FC236}">
                  <a16:creationId xmlns:a16="http://schemas.microsoft.com/office/drawing/2014/main" xmlns="" id="{5944D14C-12F3-4610-9EB0-A16B39ABC516}"/>
                </a:ext>
              </a:extLst>
            </p:cNvPr>
            <p:cNvSpPr/>
            <p:nvPr/>
          </p:nvSpPr>
          <p:spPr>
            <a:xfrm>
              <a:off x="49415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116">
              <a:extLst>
                <a:ext uri="{FF2B5EF4-FFF2-40B4-BE49-F238E27FC236}">
                  <a16:creationId xmlns:a16="http://schemas.microsoft.com/office/drawing/2014/main" xmlns="" id="{639A77EB-A3A3-4246-BDD6-799137803980}"/>
                </a:ext>
              </a:extLst>
            </p:cNvPr>
            <p:cNvSpPr/>
            <p:nvPr/>
          </p:nvSpPr>
          <p:spPr>
            <a:xfrm>
              <a:off x="49415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117">
              <a:extLst>
                <a:ext uri="{FF2B5EF4-FFF2-40B4-BE49-F238E27FC236}">
                  <a16:creationId xmlns:a16="http://schemas.microsoft.com/office/drawing/2014/main" xmlns="" id="{F8663038-A598-43C4-ADD7-448EA2B0F5B3}"/>
                </a:ext>
              </a:extLst>
            </p:cNvPr>
            <p:cNvSpPr/>
            <p:nvPr/>
          </p:nvSpPr>
          <p:spPr>
            <a:xfrm>
              <a:off x="508442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118">
              <a:extLst>
                <a:ext uri="{FF2B5EF4-FFF2-40B4-BE49-F238E27FC236}">
                  <a16:creationId xmlns:a16="http://schemas.microsoft.com/office/drawing/2014/main" xmlns="" id="{3CF08F39-AECE-4481-9105-695B387B1A84}"/>
                </a:ext>
              </a:extLst>
            </p:cNvPr>
            <p:cNvSpPr/>
            <p:nvPr/>
          </p:nvSpPr>
          <p:spPr>
            <a:xfrm>
              <a:off x="50844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119">
              <a:extLst>
                <a:ext uri="{FF2B5EF4-FFF2-40B4-BE49-F238E27FC236}">
                  <a16:creationId xmlns:a16="http://schemas.microsoft.com/office/drawing/2014/main" xmlns="" id="{B716328F-7043-4D7E-B33B-D253981F9086}"/>
                </a:ext>
              </a:extLst>
            </p:cNvPr>
            <p:cNvSpPr/>
            <p:nvPr/>
          </p:nvSpPr>
          <p:spPr>
            <a:xfrm>
              <a:off x="50844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120">
              <a:extLst>
                <a:ext uri="{FF2B5EF4-FFF2-40B4-BE49-F238E27FC236}">
                  <a16:creationId xmlns:a16="http://schemas.microsoft.com/office/drawing/2014/main" xmlns="" id="{86AB19B3-9E1C-4B9A-AF1E-088B263BB741}"/>
                </a:ext>
              </a:extLst>
            </p:cNvPr>
            <p:cNvSpPr/>
            <p:nvPr/>
          </p:nvSpPr>
          <p:spPr>
            <a:xfrm>
              <a:off x="52273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121">
              <a:extLst>
                <a:ext uri="{FF2B5EF4-FFF2-40B4-BE49-F238E27FC236}">
                  <a16:creationId xmlns:a16="http://schemas.microsoft.com/office/drawing/2014/main" xmlns="" id="{C4D85418-07EC-42EB-A4F8-15943C9BCD89}"/>
                </a:ext>
              </a:extLst>
            </p:cNvPr>
            <p:cNvSpPr/>
            <p:nvPr/>
          </p:nvSpPr>
          <p:spPr>
            <a:xfrm>
              <a:off x="52273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122">
              <a:extLst>
                <a:ext uri="{FF2B5EF4-FFF2-40B4-BE49-F238E27FC236}">
                  <a16:creationId xmlns:a16="http://schemas.microsoft.com/office/drawing/2014/main" xmlns="" id="{087C323A-0A9F-434A-9998-18C34D29281E}"/>
                </a:ext>
              </a:extLst>
            </p:cNvPr>
            <p:cNvSpPr/>
            <p:nvPr/>
          </p:nvSpPr>
          <p:spPr>
            <a:xfrm>
              <a:off x="52273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123">
              <a:extLst>
                <a:ext uri="{FF2B5EF4-FFF2-40B4-BE49-F238E27FC236}">
                  <a16:creationId xmlns:a16="http://schemas.microsoft.com/office/drawing/2014/main" xmlns="" id="{F55237B9-63F0-44DD-B427-5AF65C6223B2}"/>
                </a:ext>
              </a:extLst>
            </p:cNvPr>
            <p:cNvSpPr/>
            <p:nvPr/>
          </p:nvSpPr>
          <p:spPr>
            <a:xfrm>
              <a:off x="537025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124">
              <a:extLst>
                <a:ext uri="{FF2B5EF4-FFF2-40B4-BE49-F238E27FC236}">
                  <a16:creationId xmlns:a16="http://schemas.microsoft.com/office/drawing/2014/main" xmlns="" id="{47B11128-1ED9-42C4-9D0B-C01B79F23A06}"/>
                </a:ext>
              </a:extLst>
            </p:cNvPr>
            <p:cNvSpPr/>
            <p:nvPr/>
          </p:nvSpPr>
          <p:spPr>
            <a:xfrm>
              <a:off x="53702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125">
              <a:extLst>
                <a:ext uri="{FF2B5EF4-FFF2-40B4-BE49-F238E27FC236}">
                  <a16:creationId xmlns:a16="http://schemas.microsoft.com/office/drawing/2014/main" xmlns="" id="{976EBC1E-ACF8-4B3E-8EE0-8862C0931C9C}"/>
                </a:ext>
              </a:extLst>
            </p:cNvPr>
            <p:cNvSpPr/>
            <p:nvPr/>
          </p:nvSpPr>
          <p:spPr>
            <a:xfrm>
              <a:off x="53702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126">
              <a:extLst>
                <a:ext uri="{FF2B5EF4-FFF2-40B4-BE49-F238E27FC236}">
                  <a16:creationId xmlns:a16="http://schemas.microsoft.com/office/drawing/2014/main" xmlns="" id="{4182735F-CDBC-4D5C-8F6E-078609ED63C6}"/>
                </a:ext>
              </a:extLst>
            </p:cNvPr>
            <p:cNvSpPr/>
            <p:nvPr/>
          </p:nvSpPr>
          <p:spPr>
            <a:xfrm>
              <a:off x="55131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127">
              <a:extLst>
                <a:ext uri="{FF2B5EF4-FFF2-40B4-BE49-F238E27FC236}">
                  <a16:creationId xmlns:a16="http://schemas.microsoft.com/office/drawing/2014/main" xmlns="" id="{19C0EE55-85FC-4546-A2B1-97F37169B181}"/>
                </a:ext>
              </a:extLst>
            </p:cNvPr>
            <p:cNvSpPr/>
            <p:nvPr/>
          </p:nvSpPr>
          <p:spPr>
            <a:xfrm>
              <a:off x="55131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128">
              <a:extLst>
                <a:ext uri="{FF2B5EF4-FFF2-40B4-BE49-F238E27FC236}">
                  <a16:creationId xmlns:a16="http://schemas.microsoft.com/office/drawing/2014/main" xmlns="" id="{60659D10-1FB6-4A31-9580-420C7F81400B}"/>
                </a:ext>
              </a:extLst>
            </p:cNvPr>
            <p:cNvSpPr/>
            <p:nvPr/>
          </p:nvSpPr>
          <p:spPr>
            <a:xfrm>
              <a:off x="55131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129">
              <a:extLst>
                <a:ext uri="{FF2B5EF4-FFF2-40B4-BE49-F238E27FC236}">
                  <a16:creationId xmlns:a16="http://schemas.microsoft.com/office/drawing/2014/main" xmlns="" id="{39C99B86-14EA-4C1F-A77D-36F98BDDCA69}"/>
                </a:ext>
              </a:extLst>
            </p:cNvPr>
            <p:cNvSpPr/>
            <p:nvPr/>
          </p:nvSpPr>
          <p:spPr>
            <a:xfrm>
              <a:off x="565606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130">
              <a:extLst>
                <a:ext uri="{FF2B5EF4-FFF2-40B4-BE49-F238E27FC236}">
                  <a16:creationId xmlns:a16="http://schemas.microsoft.com/office/drawing/2014/main" xmlns="" id="{0D8B5380-7DC6-457E-8099-49D2721CD74D}"/>
                </a:ext>
              </a:extLst>
            </p:cNvPr>
            <p:cNvSpPr/>
            <p:nvPr/>
          </p:nvSpPr>
          <p:spPr>
            <a:xfrm>
              <a:off x="565606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131">
              <a:extLst>
                <a:ext uri="{FF2B5EF4-FFF2-40B4-BE49-F238E27FC236}">
                  <a16:creationId xmlns:a16="http://schemas.microsoft.com/office/drawing/2014/main" xmlns="" id="{F6E4F565-4718-408A-95CB-BDBF452647E1}"/>
                </a:ext>
              </a:extLst>
            </p:cNvPr>
            <p:cNvSpPr/>
            <p:nvPr/>
          </p:nvSpPr>
          <p:spPr>
            <a:xfrm>
              <a:off x="565606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132">
              <a:extLst>
                <a:ext uri="{FF2B5EF4-FFF2-40B4-BE49-F238E27FC236}">
                  <a16:creationId xmlns:a16="http://schemas.microsoft.com/office/drawing/2014/main" xmlns="" id="{A2D37503-2CA5-4C59-BC31-286134B4605E}"/>
                </a:ext>
              </a:extLst>
            </p:cNvPr>
            <p:cNvSpPr/>
            <p:nvPr/>
          </p:nvSpPr>
          <p:spPr>
            <a:xfrm>
              <a:off x="57989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133">
              <a:extLst>
                <a:ext uri="{FF2B5EF4-FFF2-40B4-BE49-F238E27FC236}">
                  <a16:creationId xmlns:a16="http://schemas.microsoft.com/office/drawing/2014/main" xmlns="" id="{3F1BAA8C-13B3-4BDF-A6E3-1953C98BC003}"/>
                </a:ext>
              </a:extLst>
            </p:cNvPr>
            <p:cNvSpPr/>
            <p:nvPr/>
          </p:nvSpPr>
          <p:spPr>
            <a:xfrm>
              <a:off x="579898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134">
              <a:extLst>
                <a:ext uri="{FF2B5EF4-FFF2-40B4-BE49-F238E27FC236}">
                  <a16:creationId xmlns:a16="http://schemas.microsoft.com/office/drawing/2014/main" xmlns="" id="{E089FE1A-23BB-41EA-8DE0-35418A31BDC4}"/>
                </a:ext>
              </a:extLst>
            </p:cNvPr>
            <p:cNvSpPr/>
            <p:nvPr/>
          </p:nvSpPr>
          <p:spPr>
            <a:xfrm>
              <a:off x="57989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135">
              <a:extLst>
                <a:ext uri="{FF2B5EF4-FFF2-40B4-BE49-F238E27FC236}">
                  <a16:creationId xmlns:a16="http://schemas.microsoft.com/office/drawing/2014/main" xmlns="" id="{CC5E7EFC-B70F-4FE9-8174-3742B68D2EF9}"/>
                </a:ext>
              </a:extLst>
            </p:cNvPr>
            <p:cNvSpPr/>
            <p:nvPr/>
          </p:nvSpPr>
          <p:spPr>
            <a:xfrm>
              <a:off x="59418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136">
              <a:extLst>
                <a:ext uri="{FF2B5EF4-FFF2-40B4-BE49-F238E27FC236}">
                  <a16:creationId xmlns:a16="http://schemas.microsoft.com/office/drawing/2014/main" xmlns="" id="{6C1E8FA9-F1E8-4539-B5B6-196646B82869}"/>
                </a:ext>
              </a:extLst>
            </p:cNvPr>
            <p:cNvSpPr/>
            <p:nvPr/>
          </p:nvSpPr>
          <p:spPr>
            <a:xfrm>
              <a:off x="594188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137">
              <a:extLst>
                <a:ext uri="{FF2B5EF4-FFF2-40B4-BE49-F238E27FC236}">
                  <a16:creationId xmlns:a16="http://schemas.microsoft.com/office/drawing/2014/main" xmlns="" id="{2118503D-C380-4FFC-9B04-57E946B4A969}"/>
                </a:ext>
              </a:extLst>
            </p:cNvPr>
            <p:cNvSpPr/>
            <p:nvPr/>
          </p:nvSpPr>
          <p:spPr>
            <a:xfrm>
              <a:off x="59418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138">
              <a:extLst>
                <a:ext uri="{FF2B5EF4-FFF2-40B4-BE49-F238E27FC236}">
                  <a16:creationId xmlns:a16="http://schemas.microsoft.com/office/drawing/2014/main" xmlns="" id="{4D461310-417D-4F02-B068-7FD3BE99C064}"/>
                </a:ext>
              </a:extLst>
            </p:cNvPr>
            <p:cNvSpPr/>
            <p:nvPr/>
          </p:nvSpPr>
          <p:spPr>
            <a:xfrm>
              <a:off x="608480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71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71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139">
              <a:extLst>
                <a:ext uri="{FF2B5EF4-FFF2-40B4-BE49-F238E27FC236}">
                  <a16:creationId xmlns:a16="http://schemas.microsoft.com/office/drawing/2014/main" xmlns="" id="{02AFAC78-FBE7-49C2-BC69-EAD85EE650F3}"/>
                </a:ext>
              </a:extLst>
            </p:cNvPr>
            <p:cNvSpPr/>
            <p:nvPr/>
          </p:nvSpPr>
          <p:spPr>
            <a:xfrm>
              <a:off x="608481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140">
              <a:extLst>
                <a:ext uri="{FF2B5EF4-FFF2-40B4-BE49-F238E27FC236}">
                  <a16:creationId xmlns:a16="http://schemas.microsoft.com/office/drawing/2014/main" xmlns="" id="{351E186F-36E5-43EF-BD4B-25D8F2536CA0}"/>
                </a:ext>
              </a:extLst>
            </p:cNvPr>
            <p:cNvSpPr/>
            <p:nvPr/>
          </p:nvSpPr>
          <p:spPr>
            <a:xfrm>
              <a:off x="608481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141">
              <a:extLst>
                <a:ext uri="{FF2B5EF4-FFF2-40B4-BE49-F238E27FC236}">
                  <a16:creationId xmlns:a16="http://schemas.microsoft.com/office/drawing/2014/main" xmlns="" id="{06558DF9-E2AD-4C8D-93E7-73AE90C2AD3D}"/>
                </a:ext>
              </a:extLst>
            </p:cNvPr>
            <p:cNvSpPr/>
            <p:nvPr/>
          </p:nvSpPr>
          <p:spPr>
            <a:xfrm>
              <a:off x="622769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65" y="0"/>
                  </a:moveTo>
                  <a:lnTo>
                    <a:pt x="9372" y="0"/>
                  </a:lnTo>
                  <a:lnTo>
                    <a:pt x="6095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5" y="24053"/>
                  </a:lnTo>
                  <a:lnTo>
                    <a:pt x="9372" y="25400"/>
                  </a:lnTo>
                  <a:lnTo>
                    <a:pt x="16065" y="25400"/>
                  </a:lnTo>
                  <a:lnTo>
                    <a:pt x="19329" y="24053"/>
                  </a:lnTo>
                  <a:lnTo>
                    <a:pt x="24053" y="19316"/>
                  </a:lnTo>
                  <a:lnTo>
                    <a:pt x="25412" y="16052"/>
                  </a:lnTo>
                  <a:lnTo>
                    <a:pt x="25412" y="9347"/>
                  </a:lnTo>
                  <a:lnTo>
                    <a:pt x="24053" y="6083"/>
                  </a:lnTo>
                  <a:lnTo>
                    <a:pt x="19329" y="1346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142">
              <a:extLst>
                <a:ext uri="{FF2B5EF4-FFF2-40B4-BE49-F238E27FC236}">
                  <a16:creationId xmlns:a16="http://schemas.microsoft.com/office/drawing/2014/main" xmlns="" id="{4CFBD693-9C69-43DF-ADD3-C4B75E7E0E63}"/>
                </a:ext>
              </a:extLst>
            </p:cNvPr>
            <p:cNvSpPr/>
            <p:nvPr/>
          </p:nvSpPr>
          <p:spPr>
            <a:xfrm>
              <a:off x="622770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12" y="2744330"/>
                  </a:lnTo>
                  <a:lnTo>
                    <a:pt x="25412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12" y="2592959"/>
                  </a:lnTo>
                  <a:lnTo>
                    <a:pt x="25412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12" y="2441600"/>
                  </a:lnTo>
                  <a:lnTo>
                    <a:pt x="25412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12" y="2290229"/>
                  </a:lnTo>
                  <a:lnTo>
                    <a:pt x="25412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12" y="2138857"/>
                  </a:lnTo>
                  <a:lnTo>
                    <a:pt x="25412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12" y="1987486"/>
                  </a:lnTo>
                  <a:lnTo>
                    <a:pt x="25412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12" y="1836127"/>
                  </a:lnTo>
                  <a:lnTo>
                    <a:pt x="25412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12" y="1684756"/>
                  </a:lnTo>
                  <a:lnTo>
                    <a:pt x="25412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12" y="1533385"/>
                  </a:lnTo>
                  <a:lnTo>
                    <a:pt x="25412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12" y="1382014"/>
                  </a:lnTo>
                  <a:lnTo>
                    <a:pt x="25412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12" y="1230642"/>
                  </a:lnTo>
                  <a:lnTo>
                    <a:pt x="25412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12" y="1079271"/>
                  </a:lnTo>
                  <a:lnTo>
                    <a:pt x="25412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12" y="927912"/>
                  </a:lnTo>
                  <a:lnTo>
                    <a:pt x="25412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12" y="776541"/>
                  </a:lnTo>
                  <a:lnTo>
                    <a:pt x="25412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12" y="625170"/>
                  </a:lnTo>
                  <a:lnTo>
                    <a:pt x="25412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12" y="473811"/>
                  </a:lnTo>
                  <a:lnTo>
                    <a:pt x="25412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12" y="322453"/>
                  </a:lnTo>
                  <a:lnTo>
                    <a:pt x="25412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12" y="171081"/>
                  </a:lnTo>
                  <a:lnTo>
                    <a:pt x="25412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12" y="19710"/>
                  </a:lnTo>
                  <a:lnTo>
                    <a:pt x="25412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143">
              <a:extLst>
                <a:ext uri="{FF2B5EF4-FFF2-40B4-BE49-F238E27FC236}">
                  <a16:creationId xmlns:a16="http://schemas.microsoft.com/office/drawing/2014/main" xmlns="" id="{74A0A531-E58F-4E29-95E5-5AFD289535FF}"/>
                </a:ext>
              </a:extLst>
            </p:cNvPr>
            <p:cNvSpPr/>
            <p:nvPr/>
          </p:nvSpPr>
          <p:spPr>
            <a:xfrm>
              <a:off x="622770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144">
              <a:extLst>
                <a:ext uri="{FF2B5EF4-FFF2-40B4-BE49-F238E27FC236}">
                  <a16:creationId xmlns:a16="http://schemas.microsoft.com/office/drawing/2014/main" xmlns="" id="{9D1AC210-A8F5-416F-A05A-9949018CE17A}"/>
                </a:ext>
              </a:extLst>
            </p:cNvPr>
            <p:cNvSpPr/>
            <p:nvPr/>
          </p:nvSpPr>
          <p:spPr>
            <a:xfrm>
              <a:off x="63706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145">
              <a:extLst>
                <a:ext uri="{FF2B5EF4-FFF2-40B4-BE49-F238E27FC236}">
                  <a16:creationId xmlns:a16="http://schemas.microsoft.com/office/drawing/2014/main" xmlns="" id="{3ABCD70C-6BB4-45E4-8DBD-11D6AE046CE7}"/>
                </a:ext>
              </a:extLst>
            </p:cNvPr>
            <p:cNvSpPr/>
            <p:nvPr/>
          </p:nvSpPr>
          <p:spPr>
            <a:xfrm>
              <a:off x="63706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146">
              <a:extLst>
                <a:ext uri="{FF2B5EF4-FFF2-40B4-BE49-F238E27FC236}">
                  <a16:creationId xmlns:a16="http://schemas.microsoft.com/office/drawing/2014/main" xmlns="" id="{06209E99-7ADC-4576-A77F-E44BFC9B45E9}"/>
                </a:ext>
              </a:extLst>
            </p:cNvPr>
            <p:cNvSpPr/>
            <p:nvPr/>
          </p:nvSpPr>
          <p:spPr>
            <a:xfrm>
              <a:off x="63706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399"/>
                  </a:lnTo>
                  <a:lnTo>
                    <a:pt x="16040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147">
              <a:extLst>
                <a:ext uri="{FF2B5EF4-FFF2-40B4-BE49-F238E27FC236}">
                  <a16:creationId xmlns:a16="http://schemas.microsoft.com/office/drawing/2014/main" xmlns="" id="{E83BDD10-143F-45A3-A172-0E7403B01F38}"/>
                </a:ext>
              </a:extLst>
            </p:cNvPr>
            <p:cNvSpPr/>
            <p:nvPr/>
          </p:nvSpPr>
          <p:spPr>
            <a:xfrm>
              <a:off x="651352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148">
              <a:extLst>
                <a:ext uri="{FF2B5EF4-FFF2-40B4-BE49-F238E27FC236}">
                  <a16:creationId xmlns:a16="http://schemas.microsoft.com/office/drawing/2014/main" xmlns="" id="{AC596A01-9A3D-44DA-AADC-DAD8CBFB9225}"/>
                </a:ext>
              </a:extLst>
            </p:cNvPr>
            <p:cNvSpPr/>
            <p:nvPr/>
          </p:nvSpPr>
          <p:spPr>
            <a:xfrm>
              <a:off x="651352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149">
              <a:extLst>
                <a:ext uri="{FF2B5EF4-FFF2-40B4-BE49-F238E27FC236}">
                  <a16:creationId xmlns:a16="http://schemas.microsoft.com/office/drawing/2014/main" xmlns="" id="{2124293A-73C0-4520-B0CF-64273AA3272B}"/>
                </a:ext>
              </a:extLst>
            </p:cNvPr>
            <p:cNvSpPr/>
            <p:nvPr/>
          </p:nvSpPr>
          <p:spPr>
            <a:xfrm>
              <a:off x="651352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150">
              <a:extLst>
                <a:ext uri="{FF2B5EF4-FFF2-40B4-BE49-F238E27FC236}">
                  <a16:creationId xmlns:a16="http://schemas.microsoft.com/office/drawing/2014/main" xmlns="" id="{10C2B7DF-FE46-4361-82C5-E4D86BCBE159}"/>
                </a:ext>
              </a:extLst>
            </p:cNvPr>
            <p:cNvSpPr/>
            <p:nvPr/>
          </p:nvSpPr>
          <p:spPr>
            <a:xfrm>
              <a:off x="6656450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151">
              <a:extLst>
                <a:ext uri="{FF2B5EF4-FFF2-40B4-BE49-F238E27FC236}">
                  <a16:creationId xmlns:a16="http://schemas.microsoft.com/office/drawing/2014/main" xmlns="" id="{72ADE6FD-59E1-40A1-B864-5231EFB1CFFB}"/>
                </a:ext>
              </a:extLst>
            </p:cNvPr>
            <p:cNvSpPr/>
            <p:nvPr/>
          </p:nvSpPr>
          <p:spPr>
            <a:xfrm>
              <a:off x="665645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152">
              <a:extLst>
                <a:ext uri="{FF2B5EF4-FFF2-40B4-BE49-F238E27FC236}">
                  <a16:creationId xmlns:a16="http://schemas.microsoft.com/office/drawing/2014/main" xmlns="" id="{BA14F854-69A3-4EF4-B3DE-367743531E17}"/>
                </a:ext>
              </a:extLst>
            </p:cNvPr>
            <p:cNvSpPr/>
            <p:nvPr/>
          </p:nvSpPr>
          <p:spPr>
            <a:xfrm>
              <a:off x="665645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153">
              <a:extLst>
                <a:ext uri="{FF2B5EF4-FFF2-40B4-BE49-F238E27FC236}">
                  <a16:creationId xmlns:a16="http://schemas.microsoft.com/office/drawing/2014/main" xmlns="" id="{269BE56E-C9D2-493D-AA7B-53A9AFDCE37F}"/>
                </a:ext>
              </a:extLst>
            </p:cNvPr>
            <p:cNvSpPr/>
            <p:nvPr/>
          </p:nvSpPr>
          <p:spPr>
            <a:xfrm>
              <a:off x="679934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154">
              <a:extLst>
                <a:ext uri="{FF2B5EF4-FFF2-40B4-BE49-F238E27FC236}">
                  <a16:creationId xmlns:a16="http://schemas.microsoft.com/office/drawing/2014/main" xmlns="" id="{8699E800-50AF-4B98-85CB-ABAD84E31CDF}"/>
                </a:ext>
              </a:extLst>
            </p:cNvPr>
            <p:cNvSpPr/>
            <p:nvPr/>
          </p:nvSpPr>
          <p:spPr>
            <a:xfrm>
              <a:off x="679934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155">
              <a:extLst>
                <a:ext uri="{FF2B5EF4-FFF2-40B4-BE49-F238E27FC236}">
                  <a16:creationId xmlns:a16="http://schemas.microsoft.com/office/drawing/2014/main" xmlns="" id="{17794503-3F19-4BC8-9CB0-DE5D89E520FB}"/>
                </a:ext>
              </a:extLst>
            </p:cNvPr>
            <p:cNvSpPr/>
            <p:nvPr/>
          </p:nvSpPr>
          <p:spPr>
            <a:xfrm>
              <a:off x="679934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156">
              <a:extLst>
                <a:ext uri="{FF2B5EF4-FFF2-40B4-BE49-F238E27FC236}">
                  <a16:creationId xmlns:a16="http://schemas.microsoft.com/office/drawing/2014/main" xmlns="" id="{5EAB0C71-9333-487D-B921-DF9370F28F18}"/>
                </a:ext>
              </a:extLst>
            </p:cNvPr>
            <p:cNvSpPr/>
            <p:nvPr/>
          </p:nvSpPr>
          <p:spPr>
            <a:xfrm>
              <a:off x="694226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157">
              <a:extLst>
                <a:ext uri="{FF2B5EF4-FFF2-40B4-BE49-F238E27FC236}">
                  <a16:creationId xmlns:a16="http://schemas.microsoft.com/office/drawing/2014/main" xmlns="" id="{30D69803-3F39-41FD-9C6F-A9091322E161}"/>
                </a:ext>
              </a:extLst>
            </p:cNvPr>
            <p:cNvSpPr/>
            <p:nvPr/>
          </p:nvSpPr>
          <p:spPr>
            <a:xfrm>
              <a:off x="694226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158">
              <a:extLst>
                <a:ext uri="{FF2B5EF4-FFF2-40B4-BE49-F238E27FC236}">
                  <a16:creationId xmlns:a16="http://schemas.microsoft.com/office/drawing/2014/main" xmlns="" id="{68CFCC6A-9CDB-4237-9323-4D86AA659AB3}"/>
                </a:ext>
              </a:extLst>
            </p:cNvPr>
            <p:cNvSpPr/>
            <p:nvPr/>
          </p:nvSpPr>
          <p:spPr>
            <a:xfrm>
              <a:off x="694226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159">
              <a:extLst>
                <a:ext uri="{FF2B5EF4-FFF2-40B4-BE49-F238E27FC236}">
                  <a16:creationId xmlns:a16="http://schemas.microsoft.com/office/drawing/2014/main" xmlns="" id="{9C0DFED8-6563-45DD-A0C0-E2BD2E89627C}"/>
                </a:ext>
              </a:extLst>
            </p:cNvPr>
            <p:cNvSpPr/>
            <p:nvPr/>
          </p:nvSpPr>
          <p:spPr>
            <a:xfrm>
              <a:off x="708518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160">
              <a:extLst>
                <a:ext uri="{FF2B5EF4-FFF2-40B4-BE49-F238E27FC236}">
                  <a16:creationId xmlns:a16="http://schemas.microsoft.com/office/drawing/2014/main" xmlns="" id="{C04F77AD-AFB9-4B89-B267-36E80C8E87DF}"/>
                </a:ext>
              </a:extLst>
            </p:cNvPr>
            <p:cNvSpPr/>
            <p:nvPr/>
          </p:nvSpPr>
          <p:spPr>
            <a:xfrm>
              <a:off x="708518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161">
              <a:extLst>
                <a:ext uri="{FF2B5EF4-FFF2-40B4-BE49-F238E27FC236}">
                  <a16:creationId xmlns:a16="http://schemas.microsoft.com/office/drawing/2014/main" xmlns="" id="{4A71962B-A1BC-42AB-A517-FF4A270181A7}"/>
                </a:ext>
              </a:extLst>
            </p:cNvPr>
            <p:cNvSpPr/>
            <p:nvPr/>
          </p:nvSpPr>
          <p:spPr>
            <a:xfrm>
              <a:off x="708518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162">
              <a:extLst>
                <a:ext uri="{FF2B5EF4-FFF2-40B4-BE49-F238E27FC236}">
                  <a16:creationId xmlns:a16="http://schemas.microsoft.com/office/drawing/2014/main" xmlns="" id="{80CAB59A-8554-4DF6-960D-2AC594A3348C}"/>
                </a:ext>
              </a:extLst>
            </p:cNvPr>
            <p:cNvSpPr/>
            <p:nvPr/>
          </p:nvSpPr>
          <p:spPr>
            <a:xfrm>
              <a:off x="722808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163">
              <a:extLst>
                <a:ext uri="{FF2B5EF4-FFF2-40B4-BE49-F238E27FC236}">
                  <a16:creationId xmlns:a16="http://schemas.microsoft.com/office/drawing/2014/main" xmlns="" id="{8A7E7DD9-273B-4785-82F8-6C34565B9A3A}"/>
                </a:ext>
              </a:extLst>
            </p:cNvPr>
            <p:cNvSpPr/>
            <p:nvPr/>
          </p:nvSpPr>
          <p:spPr>
            <a:xfrm>
              <a:off x="722808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164">
              <a:extLst>
                <a:ext uri="{FF2B5EF4-FFF2-40B4-BE49-F238E27FC236}">
                  <a16:creationId xmlns:a16="http://schemas.microsoft.com/office/drawing/2014/main" xmlns="" id="{FA12C3AC-BDB7-44D7-8383-6F241E1B416A}"/>
                </a:ext>
              </a:extLst>
            </p:cNvPr>
            <p:cNvSpPr/>
            <p:nvPr/>
          </p:nvSpPr>
          <p:spPr>
            <a:xfrm>
              <a:off x="722808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165">
              <a:extLst>
                <a:ext uri="{FF2B5EF4-FFF2-40B4-BE49-F238E27FC236}">
                  <a16:creationId xmlns:a16="http://schemas.microsoft.com/office/drawing/2014/main" xmlns="" id="{0E70E080-4504-4182-A372-AD2C41328148}"/>
                </a:ext>
              </a:extLst>
            </p:cNvPr>
            <p:cNvSpPr/>
            <p:nvPr/>
          </p:nvSpPr>
          <p:spPr>
            <a:xfrm>
              <a:off x="7370996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166">
              <a:extLst>
                <a:ext uri="{FF2B5EF4-FFF2-40B4-BE49-F238E27FC236}">
                  <a16:creationId xmlns:a16="http://schemas.microsoft.com/office/drawing/2014/main" xmlns="" id="{E19397E3-517B-48EF-B582-AC0414B2A748}"/>
                </a:ext>
              </a:extLst>
            </p:cNvPr>
            <p:cNvSpPr/>
            <p:nvPr/>
          </p:nvSpPr>
          <p:spPr>
            <a:xfrm>
              <a:off x="737099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167">
              <a:extLst>
                <a:ext uri="{FF2B5EF4-FFF2-40B4-BE49-F238E27FC236}">
                  <a16:creationId xmlns:a16="http://schemas.microsoft.com/office/drawing/2014/main" xmlns="" id="{C66FFCEB-A45B-4C5C-981C-D3793BD70C8B}"/>
                </a:ext>
              </a:extLst>
            </p:cNvPr>
            <p:cNvSpPr/>
            <p:nvPr/>
          </p:nvSpPr>
          <p:spPr>
            <a:xfrm>
              <a:off x="737099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168">
              <a:extLst>
                <a:ext uri="{FF2B5EF4-FFF2-40B4-BE49-F238E27FC236}">
                  <a16:creationId xmlns:a16="http://schemas.microsoft.com/office/drawing/2014/main" xmlns="" id="{3766E02A-DF2A-4A0B-B8A2-FF9287B84DEF}"/>
                </a:ext>
              </a:extLst>
            </p:cNvPr>
            <p:cNvSpPr/>
            <p:nvPr/>
          </p:nvSpPr>
          <p:spPr>
            <a:xfrm>
              <a:off x="7513911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169">
              <a:extLst>
                <a:ext uri="{FF2B5EF4-FFF2-40B4-BE49-F238E27FC236}">
                  <a16:creationId xmlns:a16="http://schemas.microsoft.com/office/drawing/2014/main" xmlns="" id="{15FFFA7A-9033-4C12-9AEE-FA4FB69A458E}"/>
                </a:ext>
              </a:extLst>
            </p:cNvPr>
            <p:cNvSpPr/>
            <p:nvPr/>
          </p:nvSpPr>
          <p:spPr>
            <a:xfrm>
              <a:off x="751391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170">
              <a:extLst>
                <a:ext uri="{FF2B5EF4-FFF2-40B4-BE49-F238E27FC236}">
                  <a16:creationId xmlns:a16="http://schemas.microsoft.com/office/drawing/2014/main" xmlns="" id="{56D63AC7-1553-4E4E-8E17-DD8698A5E305}"/>
                </a:ext>
              </a:extLst>
            </p:cNvPr>
            <p:cNvSpPr/>
            <p:nvPr/>
          </p:nvSpPr>
          <p:spPr>
            <a:xfrm>
              <a:off x="751391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171">
              <a:extLst>
                <a:ext uri="{FF2B5EF4-FFF2-40B4-BE49-F238E27FC236}">
                  <a16:creationId xmlns:a16="http://schemas.microsoft.com/office/drawing/2014/main" xmlns="" id="{B1D1E4A6-A25D-4B44-BD13-339058468C02}"/>
                </a:ext>
              </a:extLst>
            </p:cNvPr>
            <p:cNvSpPr/>
            <p:nvPr/>
          </p:nvSpPr>
          <p:spPr>
            <a:xfrm>
              <a:off x="7656822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172">
              <a:extLst>
                <a:ext uri="{FF2B5EF4-FFF2-40B4-BE49-F238E27FC236}">
                  <a16:creationId xmlns:a16="http://schemas.microsoft.com/office/drawing/2014/main" xmlns="" id="{80B438D6-1FC3-4DE4-9FB0-A6E73ACA0C00}"/>
                </a:ext>
              </a:extLst>
            </p:cNvPr>
            <p:cNvSpPr/>
            <p:nvPr/>
          </p:nvSpPr>
          <p:spPr>
            <a:xfrm>
              <a:off x="765682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173">
              <a:extLst>
                <a:ext uri="{FF2B5EF4-FFF2-40B4-BE49-F238E27FC236}">
                  <a16:creationId xmlns:a16="http://schemas.microsoft.com/office/drawing/2014/main" xmlns="" id="{57547172-D5B3-4158-9D65-C6A22C1F58F7}"/>
                </a:ext>
              </a:extLst>
            </p:cNvPr>
            <p:cNvSpPr/>
            <p:nvPr/>
          </p:nvSpPr>
          <p:spPr>
            <a:xfrm>
              <a:off x="765682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174">
              <a:extLst>
                <a:ext uri="{FF2B5EF4-FFF2-40B4-BE49-F238E27FC236}">
                  <a16:creationId xmlns:a16="http://schemas.microsoft.com/office/drawing/2014/main" xmlns="" id="{A88E4D5C-9CF4-474E-9A12-B6275F6CD028}"/>
                </a:ext>
              </a:extLst>
            </p:cNvPr>
            <p:cNvSpPr/>
            <p:nvPr/>
          </p:nvSpPr>
          <p:spPr>
            <a:xfrm>
              <a:off x="7799734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175">
              <a:extLst>
                <a:ext uri="{FF2B5EF4-FFF2-40B4-BE49-F238E27FC236}">
                  <a16:creationId xmlns:a16="http://schemas.microsoft.com/office/drawing/2014/main" xmlns="" id="{7888AB5B-2FCA-4AA1-8FDA-BD5B6C788C6F}"/>
                </a:ext>
              </a:extLst>
            </p:cNvPr>
            <p:cNvSpPr/>
            <p:nvPr/>
          </p:nvSpPr>
          <p:spPr>
            <a:xfrm>
              <a:off x="779973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176">
              <a:extLst>
                <a:ext uri="{FF2B5EF4-FFF2-40B4-BE49-F238E27FC236}">
                  <a16:creationId xmlns:a16="http://schemas.microsoft.com/office/drawing/2014/main" xmlns="" id="{C584FF85-F949-43B5-8208-AAE3E14CEABE}"/>
                </a:ext>
              </a:extLst>
            </p:cNvPr>
            <p:cNvSpPr/>
            <p:nvPr/>
          </p:nvSpPr>
          <p:spPr>
            <a:xfrm>
              <a:off x="779973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177">
              <a:extLst>
                <a:ext uri="{FF2B5EF4-FFF2-40B4-BE49-F238E27FC236}">
                  <a16:creationId xmlns:a16="http://schemas.microsoft.com/office/drawing/2014/main" xmlns="" id="{23A8889E-9300-4538-9DF4-5C5E2EFA6661}"/>
                </a:ext>
              </a:extLst>
            </p:cNvPr>
            <p:cNvSpPr/>
            <p:nvPr/>
          </p:nvSpPr>
          <p:spPr>
            <a:xfrm>
              <a:off x="7942647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178">
              <a:extLst>
                <a:ext uri="{FF2B5EF4-FFF2-40B4-BE49-F238E27FC236}">
                  <a16:creationId xmlns:a16="http://schemas.microsoft.com/office/drawing/2014/main" xmlns="" id="{BD9F1664-205C-461A-B561-299CDEA78689}"/>
                </a:ext>
              </a:extLst>
            </p:cNvPr>
            <p:cNvSpPr/>
            <p:nvPr/>
          </p:nvSpPr>
          <p:spPr>
            <a:xfrm>
              <a:off x="794264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179">
              <a:extLst>
                <a:ext uri="{FF2B5EF4-FFF2-40B4-BE49-F238E27FC236}">
                  <a16:creationId xmlns:a16="http://schemas.microsoft.com/office/drawing/2014/main" xmlns="" id="{0774F08C-76AA-4DE1-A2BE-DFF9646A0807}"/>
                </a:ext>
              </a:extLst>
            </p:cNvPr>
            <p:cNvSpPr/>
            <p:nvPr/>
          </p:nvSpPr>
          <p:spPr>
            <a:xfrm>
              <a:off x="794264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180">
              <a:extLst>
                <a:ext uri="{FF2B5EF4-FFF2-40B4-BE49-F238E27FC236}">
                  <a16:creationId xmlns:a16="http://schemas.microsoft.com/office/drawing/2014/main" xmlns="" id="{7890A338-ED45-4264-A308-95516FEC37FE}"/>
                </a:ext>
              </a:extLst>
            </p:cNvPr>
            <p:cNvSpPr/>
            <p:nvPr/>
          </p:nvSpPr>
          <p:spPr>
            <a:xfrm>
              <a:off x="8085559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181">
              <a:extLst>
                <a:ext uri="{FF2B5EF4-FFF2-40B4-BE49-F238E27FC236}">
                  <a16:creationId xmlns:a16="http://schemas.microsoft.com/office/drawing/2014/main" xmlns="" id="{FAA5793E-B245-4CF3-B7FD-803EB380E7A3}"/>
                </a:ext>
              </a:extLst>
            </p:cNvPr>
            <p:cNvSpPr/>
            <p:nvPr/>
          </p:nvSpPr>
          <p:spPr>
            <a:xfrm>
              <a:off x="808555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182">
              <a:extLst>
                <a:ext uri="{FF2B5EF4-FFF2-40B4-BE49-F238E27FC236}">
                  <a16:creationId xmlns:a16="http://schemas.microsoft.com/office/drawing/2014/main" xmlns="" id="{EE6DF8FC-113B-432B-9EB9-F9859C4143F5}"/>
                </a:ext>
              </a:extLst>
            </p:cNvPr>
            <p:cNvSpPr/>
            <p:nvPr/>
          </p:nvSpPr>
          <p:spPr>
            <a:xfrm>
              <a:off x="808555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183">
              <a:extLst>
                <a:ext uri="{FF2B5EF4-FFF2-40B4-BE49-F238E27FC236}">
                  <a16:creationId xmlns:a16="http://schemas.microsoft.com/office/drawing/2014/main" xmlns="" id="{C09A7E39-D123-4B90-A314-8179BF3543E5}"/>
                </a:ext>
              </a:extLst>
            </p:cNvPr>
            <p:cNvSpPr/>
            <p:nvPr/>
          </p:nvSpPr>
          <p:spPr>
            <a:xfrm>
              <a:off x="8228458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184">
              <a:extLst>
                <a:ext uri="{FF2B5EF4-FFF2-40B4-BE49-F238E27FC236}">
                  <a16:creationId xmlns:a16="http://schemas.microsoft.com/office/drawing/2014/main" xmlns="" id="{A0C6833F-6996-450E-A43B-71F8269A72ED}"/>
                </a:ext>
              </a:extLst>
            </p:cNvPr>
            <p:cNvSpPr/>
            <p:nvPr/>
          </p:nvSpPr>
          <p:spPr>
            <a:xfrm>
              <a:off x="822845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185">
              <a:extLst>
                <a:ext uri="{FF2B5EF4-FFF2-40B4-BE49-F238E27FC236}">
                  <a16:creationId xmlns:a16="http://schemas.microsoft.com/office/drawing/2014/main" xmlns="" id="{731EF953-0D73-49CB-A34A-22AD2D44E94E}"/>
                </a:ext>
              </a:extLst>
            </p:cNvPr>
            <p:cNvSpPr/>
            <p:nvPr/>
          </p:nvSpPr>
          <p:spPr>
            <a:xfrm>
              <a:off x="822845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186">
              <a:extLst>
                <a:ext uri="{FF2B5EF4-FFF2-40B4-BE49-F238E27FC236}">
                  <a16:creationId xmlns:a16="http://schemas.microsoft.com/office/drawing/2014/main" xmlns="" id="{B3FD9311-BC44-49D3-8951-96F652E4E7DF}"/>
                </a:ext>
              </a:extLst>
            </p:cNvPr>
            <p:cNvSpPr/>
            <p:nvPr/>
          </p:nvSpPr>
          <p:spPr>
            <a:xfrm>
              <a:off x="83713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187">
              <a:extLst>
                <a:ext uri="{FF2B5EF4-FFF2-40B4-BE49-F238E27FC236}">
                  <a16:creationId xmlns:a16="http://schemas.microsoft.com/office/drawing/2014/main" xmlns="" id="{E09CA584-DB0A-45C2-871E-DA0A34271AB6}"/>
                </a:ext>
              </a:extLst>
            </p:cNvPr>
            <p:cNvSpPr/>
            <p:nvPr/>
          </p:nvSpPr>
          <p:spPr>
            <a:xfrm>
              <a:off x="83713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188">
              <a:extLst>
                <a:ext uri="{FF2B5EF4-FFF2-40B4-BE49-F238E27FC236}">
                  <a16:creationId xmlns:a16="http://schemas.microsoft.com/office/drawing/2014/main" xmlns="" id="{6476FAF7-2678-4466-8829-B371E5EEF53C}"/>
                </a:ext>
              </a:extLst>
            </p:cNvPr>
            <p:cNvSpPr/>
            <p:nvPr/>
          </p:nvSpPr>
          <p:spPr>
            <a:xfrm>
              <a:off x="83713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189">
              <a:extLst>
                <a:ext uri="{FF2B5EF4-FFF2-40B4-BE49-F238E27FC236}">
                  <a16:creationId xmlns:a16="http://schemas.microsoft.com/office/drawing/2014/main" xmlns="" id="{EA2AE9A8-F0B9-447C-85D7-3881F48D539C}"/>
                </a:ext>
              </a:extLst>
            </p:cNvPr>
            <p:cNvSpPr/>
            <p:nvPr/>
          </p:nvSpPr>
          <p:spPr>
            <a:xfrm>
              <a:off x="8514283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190">
              <a:extLst>
                <a:ext uri="{FF2B5EF4-FFF2-40B4-BE49-F238E27FC236}">
                  <a16:creationId xmlns:a16="http://schemas.microsoft.com/office/drawing/2014/main" xmlns="" id="{AB51855F-F708-4B10-B5A3-9802FC7B57D4}"/>
                </a:ext>
              </a:extLst>
            </p:cNvPr>
            <p:cNvSpPr/>
            <p:nvPr/>
          </p:nvSpPr>
          <p:spPr>
            <a:xfrm>
              <a:off x="851428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191">
              <a:extLst>
                <a:ext uri="{FF2B5EF4-FFF2-40B4-BE49-F238E27FC236}">
                  <a16:creationId xmlns:a16="http://schemas.microsoft.com/office/drawing/2014/main" xmlns="" id="{079EB28B-EAB1-4A7D-89C7-4427D006C815}"/>
                </a:ext>
              </a:extLst>
            </p:cNvPr>
            <p:cNvSpPr/>
            <p:nvPr/>
          </p:nvSpPr>
          <p:spPr>
            <a:xfrm>
              <a:off x="851428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192">
              <a:extLst>
                <a:ext uri="{FF2B5EF4-FFF2-40B4-BE49-F238E27FC236}">
                  <a16:creationId xmlns:a16="http://schemas.microsoft.com/office/drawing/2014/main" xmlns="" id="{F73C3F1E-9366-479E-AAC8-5EDA3735704F}"/>
                </a:ext>
              </a:extLst>
            </p:cNvPr>
            <p:cNvSpPr/>
            <p:nvPr/>
          </p:nvSpPr>
          <p:spPr>
            <a:xfrm>
              <a:off x="8657195" y="366258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193">
              <a:extLst>
                <a:ext uri="{FF2B5EF4-FFF2-40B4-BE49-F238E27FC236}">
                  <a16:creationId xmlns:a16="http://schemas.microsoft.com/office/drawing/2014/main" xmlns="" id="{03A99C5A-18B9-4C9A-8A3A-5449321EF1D9}"/>
                </a:ext>
              </a:extLst>
            </p:cNvPr>
            <p:cNvSpPr/>
            <p:nvPr/>
          </p:nvSpPr>
          <p:spPr>
            <a:xfrm>
              <a:off x="865719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194">
              <a:extLst>
                <a:ext uri="{FF2B5EF4-FFF2-40B4-BE49-F238E27FC236}">
                  <a16:creationId xmlns:a16="http://schemas.microsoft.com/office/drawing/2014/main" xmlns="" id="{144C1635-39CC-49D4-AFAE-6B7524CE1934}"/>
                </a:ext>
              </a:extLst>
            </p:cNvPr>
            <p:cNvSpPr/>
            <p:nvPr/>
          </p:nvSpPr>
          <p:spPr>
            <a:xfrm>
              <a:off x="865719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195">
              <a:extLst>
                <a:ext uri="{FF2B5EF4-FFF2-40B4-BE49-F238E27FC236}">
                  <a16:creationId xmlns:a16="http://schemas.microsoft.com/office/drawing/2014/main" xmlns="" id="{DF85DC6B-7C62-4EF4-9553-A9642A20B565}"/>
                </a:ext>
              </a:extLst>
            </p:cNvPr>
            <p:cNvSpPr/>
            <p:nvPr/>
          </p:nvSpPr>
          <p:spPr>
            <a:xfrm>
              <a:off x="880010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196">
              <a:extLst>
                <a:ext uri="{FF2B5EF4-FFF2-40B4-BE49-F238E27FC236}">
                  <a16:creationId xmlns:a16="http://schemas.microsoft.com/office/drawing/2014/main" xmlns="" id="{8B9BF3BE-D86E-4A6C-85E4-5F2C713C5B68}"/>
                </a:ext>
              </a:extLst>
            </p:cNvPr>
            <p:cNvSpPr/>
            <p:nvPr/>
          </p:nvSpPr>
          <p:spPr>
            <a:xfrm>
              <a:off x="880010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197">
              <a:extLst>
                <a:ext uri="{FF2B5EF4-FFF2-40B4-BE49-F238E27FC236}">
                  <a16:creationId xmlns:a16="http://schemas.microsoft.com/office/drawing/2014/main" xmlns="" id="{DE8D921E-1253-4E17-BA37-5514EEC7BFA5}"/>
                </a:ext>
              </a:extLst>
            </p:cNvPr>
            <p:cNvSpPr/>
            <p:nvPr/>
          </p:nvSpPr>
          <p:spPr>
            <a:xfrm>
              <a:off x="880010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198">
              <a:extLst>
                <a:ext uri="{FF2B5EF4-FFF2-40B4-BE49-F238E27FC236}">
                  <a16:creationId xmlns:a16="http://schemas.microsoft.com/office/drawing/2014/main" xmlns="" id="{C25D76BF-221F-4C11-B161-E862F957AC96}"/>
                </a:ext>
              </a:extLst>
            </p:cNvPr>
            <p:cNvSpPr/>
            <p:nvPr/>
          </p:nvSpPr>
          <p:spPr>
            <a:xfrm>
              <a:off x="894302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29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29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199">
              <a:extLst>
                <a:ext uri="{FF2B5EF4-FFF2-40B4-BE49-F238E27FC236}">
                  <a16:creationId xmlns:a16="http://schemas.microsoft.com/office/drawing/2014/main" xmlns="" id="{D6D1B0DD-3BA4-4D7D-B3B6-519DDB7841EB}"/>
                </a:ext>
              </a:extLst>
            </p:cNvPr>
            <p:cNvSpPr/>
            <p:nvPr/>
          </p:nvSpPr>
          <p:spPr>
            <a:xfrm>
              <a:off x="894302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200">
              <a:extLst>
                <a:ext uri="{FF2B5EF4-FFF2-40B4-BE49-F238E27FC236}">
                  <a16:creationId xmlns:a16="http://schemas.microsoft.com/office/drawing/2014/main" xmlns="" id="{2E1AF84F-B75F-44C0-A81E-FB943C2E3292}"/>
                </a:ext>
              </a:extLst>
            </p:cNvPr>
            <p:cNvSpPr/>
            <p:nvPr/>
          </p:nvSpPr>
          <p:spPr>
            <a:xfrm>
              <a:off x="894302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201">
              <a:extLst>
                <a:ext uri="{FF2B5EF4-FFF2-40B4-BE49-F238E27FC236}">
                  <a16:creationId xmlns:a16="http://schemas.microsoft.com/office/drawing/2014/main" xmlns="" id="{0CEB2EE7-BD9B-44ED-A1CB-409347FC459D}"/>
                </a:ext>
              </a:extLst>
            </p:cNvPr>
            <p:cNvSpPr/>
            <p:nvPr/>
          </p:nvSpPr>
          <p:spPr>
            <a:xfrm>
              <a:off x="908593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40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40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202">
              <a:extLst>
                <a:ext uri="{FF2B5EF4-FFF2-40B4-BE49-F238E27FC236}">
                  <a16:creationId xmlns:a16="http://schemas.microsoft.com/office/drawing/2014/main" xmlns="" id="{F8FDF03D-CF47-4387-AB9F-76F51E4969E9}"/>
                </a:ext>
              </a:extLst>
            </p:cNvPr>
            <p:cNvSpPr/>
            <p:nvPr/>
          </p:nvSpPr>
          <p:spPr>
            <a:xfrm>
              <a:off x="908593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19"/>
                  </a:lnTo>
                  <a:close/>
                </a:path>
                <a:path w="25400" h="2750184">
                  <a:moveTo>
                    <a:pt x="19710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48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74"/>
                  </a:lnTo>
                  <a:close/>
                </a:path>
                <a:path w="25400" h="2750184">
                  <a:moveTo>
                    <a:pt x="19710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290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10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58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203">
              <a:extLst>
                <a:ext uri="{FF2B5EF4-FFF2-40B4-BE49-F238E27FC236}">
                  <a16:creationId xmlns:a16="http://schemas.microsoft.com/office/drawing/2014/main" xmlns="" id="{55CB89E0-EF3F-4AF9-B2EC-A281A83226A8}"/>
                </a:ext>
              </a:extLst>
            </p:cNvPr>
            <p:cNvSpPr/>
            <p:nvPr/>
          </p:nvSpPr>
          <p:spPr>
            <a:xfrm>
              <a:off x="908593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204">
              <a:extLst>
                <a:ext uri="{FF2B5EF4-FFF2-40B4-BE49-F238E27FC236}">
                  <a16:creationId xmlns:a16="http://schemas.microsoft.com/office/drawing/2014/main" xmlns="" id="{B84C1BE7-FA32-496D-9DCD-BB84E052D9C5}"/>
                </a:ext>
              </a:extLst>
            </p:cNvPr>
            <p:cNvSpPr/>
            <p:nvPr/>
          </p:nvSpPr>
          <p:spPr>
            <a:xfrm>
              <a:off x="922884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29" y="24053"/>
                  </a:lnTo>
                  <a:lnTo>
                    <a:pt x="21678" y="21678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21678" y="3721"/>
                  </a:lnTo>
                  <a:lnTo>
                    <a:pt x="19329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205">
              <a:extLst>
                <a:ext uri="{FF2B5EF4-FFF2-40B4-BE49-F238E27FC236}">
                  <a16:creationId xmlns:a16="http://schemas.microsoft.com/office/drawing/2014/main" xmlns="" id="{4BA4BC13-CC50-4BEC-9190-37B747FE2D2A}"/>
                </a:ext>
              </a:extLst>
            </p:cNvPr>
            <p:cNvSpPr/>
            <p:nvPr/>
          </p:nvSpPr>
          <p:spPr>
            <a:xfrm>
              <a:off x="922884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206">
              <a:extLst>
                <a:ext uri="{FF2B5EF4-FFF2-40B4-BE49-F238E27FC236}">
                  <a16:creationId xmlns:a16="http://schemas.microsoft.com/office/drawing/2014/main" xmlns="" id="{13A2A735-C55B-49A9-8122-55CAE855CCB8}"/>
                </a:ext>
              </a:extLst>
            </p:cNvPr>
            <p:cNvSpPr/>
            <p:nvPr/>
          </p:nvSpPr>
          <p:spPr>
            <a:xfrm>
              <a:off x="922884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207">
              <a:extLst>
                <a:ext uri="{FF2B5EF4-FFF2-40B4-BE49-F238E27FC236}">
                  <a16:creationId xmlns:a16="http://schemas.microsoft.com/office/drawing/2014/main" xmlns="" id="{598D5C4D-AB57-4233-B780-4C65B9C34000}"/>
                </a:ext>
              </a:extLst>
            </p:cNvPr>
            <p:cNvSpPr/>
            <p:nvPr/>
          </p:nvSpPr>
          <p:spPr>
            <a:xfrm>
              <a:off x="937175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208">
              <a:extLst>
                <a:ext uri="{FF2B5EF4-FFF2-40B4-BE49-F238E27FC236}">
                  <a16:creationId xmlns:a16="http://schemas.microsoft.com/office/drawing/2014/main" xmlns="" id="{15B7A633-7A12-4C34-A81E-9A7C241C6AAD}"/>
                </a:ext>
              </a:extLst>
            </p:cNvPr>
            <p:cNvSpPr/>
            <p:nvPr/>
          </p:nvSpPr>
          <p:spPr>
            <a:xfrm>
              <a:off x="937175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209">
              <a:extLst>
                <a:ext uri="{FF2B5EF4-FFF2-40B4-BE49-F238E27FC236}">
                  <a16:creationId xmlns:a16="http://schemas.microsoft.com/office/drawing/2014/main" xmlns="" id="{3829DC1B-15DC-4801-AE9C-1EB4ECF925C4}"/>
                </a:ext>
              </a:extLst>
            </p:cNvPr>
            <p:cNvSpPr/>
            <p:nvPr/>
          </p:nvSpPr>
          <p:spPr>
            <a:xfrm>
              <a:off x="937175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210">
              <a:extLst>
                <a:ext uri="{FF2B5EF4-FFF2-40B4-BE49-F238E27FC236}">
                  <a16:creationId xmlns:a16="http://schemas.microsoft.com/office/drawing/2014/main" xmlns="" id="{4DBC3FA2-B792-4CDB-A740-DA972B4DBC05}"/>
                </a:ext>
              </a:extLst>
            </p:cNvPr>
            <p:cNvSpPr/>
            <p:nvPr/>
          </p:nvSpPr>
          <p:spPr>
            <a:xfrm>
              <a:off x="9514656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211">
              <a:extLst>
                <a:ext uri="{FF2B5EF4-FFF2-40B4-BE49-F238E27FC236}">
                  <a16:creationId xmlns:a16="http://schemas.microsoft.com/office/drawing/2014/main" xmlns="" id="{11EB3DF2-9808-419A-9984-4B05BE942839}"/>
                </a:ext>
              </a:extLst>
            </p:cNvPr>
            <p:cNvSpPr/>
            <p:nvPr/>
          </p:nvSpPr>
          <p:spPr>
            <a:xfrm>
              <a:off x="9514656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212">
              <a:extLst>
                <a:ext uri="{FF2B5EF4-FFF2-40B4-BE49-F238E27FC236}">
                  <a16:creationId xmlns:a16="http://schemas.microsoft.com/office/drawing/2014/main" xmlns="" id="{4FF2A451-936A-4385-A1D4-57A326ABAE56}"/>
                </a:ext>
              </a:extLst>
            </p:cNvPr>
            <p:cNvSpPr/>
            <p:nvPr/>
          </p:nvSpPr>
          <p:spPr>
            <a:xfrm>
              <a:off x="9514656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213">
              <a:extLst>
                <a:ext uri="{FF2B5EF4-FFF2-40B4-BE49-F238E27FC236}">
                  <a16:creationId xmlns:a16="http://schemas.microsoft.com/office/drawing/2014/main" xmlns="" id="{DF7E4430-384E-4104-860E-6DB957E91DB7}"/>
                </a:ext>
              </a:extLst>
            </p:cNvPr>
            <p:cNvSpPr/>
            <p:nvPr/>
          </p:nvSpPr>
          <p:spPr>
            <a:xfrm>
              <a:off x="96575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59" y="0"/>
                  </a:lnTo>
                  <a:lnTo>
                    <a:pt x="6070" y="1346"/>
                  </a:lnTo>
                  <a:lnTo>
                    <a:pt x="3721" y="3721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3721" y="21678"/>
                  </a:lnTo>
                  <a:lnTo>
                    <a:pt x="6070" y="24053"/>
                  </a:lnTo>
                  <a:lnTo>
                    <a:pt x="9359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214">
              <a:extLst>
                <a:ext uri="{FF2B5EF4-FFF2-40B4-BE49-F238E27FC236}">
                  <a16:creationId xmlns:a16="http://schemas.microsoft.com/office/drawing/2014/main" xmlns="" id="{6F72FABF-3340-46B3-91E1-BFF877F0A90C}"/>
                </a:ext>
              </a:extLst>
            </p:cNvPr>
            <p:cNvSpPr/>
            <p:nvPr/>
          </p:nvSpPr>
          <p:spPr>
            <a:xfrm>
              <a:off x="96575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89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89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89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89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89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89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89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89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89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89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89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89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89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89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89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89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89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89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89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89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89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89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89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89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89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89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89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89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89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89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89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89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89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89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89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89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89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215">
              <a:extLst>
                <a:ext uri="{FF2B5EF4-FFF2-40B4-BE49-F238E27FC236}">
                  <a16:creationId xmlns:a16="http://schemas.microsoft.com/office/drawing/2014/main" xmlns="" id="{6F68BCEE-FEA9-4B1D-84E9-7810C0A8EF9A}"/>
                </a:ext>
              </a:extLst>
            </p:cNvPr>
            <p:cNvSpPr/>
            <p:nvPr/>
          </p:nvSpPr>
          <p:spPr>
            <a:xfrm>
              <a:off x="96575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216">
              <a:extLst>
                <a:ext uri="{FF2B5EF4-FFF2-40B4-BE49-F238E27FC236}">
                  <a16:creationId xmlns:a16="http://schemas.microsoft.com/office/drawing/2014/main" xmlns="" id="{5B8D5EB7-FC5D-4F99-A610-1517AEFFBCBA}"/>
                </a:ext>
              </a:extLst>
            </p:cNvPr>
            <p:cNvSpPr/>
            <p:nvPr/>
          </p:nvSpPr>
          <p:spPr>
            <a:xfrm>
              <a:off x="980048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217">
              <a:extLst>
                <a:ext uri="{FF2B5EF4-FFF2-40B4-BE49-F238E27FC236}">
                  <a16:creationId xmlns:a16="http://schemas.microsoft.com/office/drawing/2014/main" xmlns="" id="{BF2BFD9C-DDB6-4E07-87A6-DB5AB5FDBE1B}"/>
                </a:ext>
              </a:extLst>
            </p:cNvPr>
            <p:cNvSpPr/>
            <p:nvPr/>
          </p:nvSpPr>
          <p:spPr>
            <a:xfrm>
              <a:off x="980048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19"/>
                  </a:moveTo>
                  <a:lnTo>
                    <a:pt x="5676" y="2724619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19"/>
                  </a:lnTo>
                  <a:close/>
                </a:path>
                <a:path w="25400" h="2750184">
                  <a:moveTo>
                    <a:pt x="19723" y="2573248"/>
                  </a:moveTo>
                  <a:lnTo>
                    <a:pt x="5676" y="2573248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48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600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600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95"/>
                  </a:lnTo>
                  <a:lnTo>
                    <a:pt x="0" y="2290229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29"/>
                  </a:lnTo>
                  <a:lnTo>
                    <a:pt x="25400" y="2276195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27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27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35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35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74"/>
                  </a:moveTo>
                  <a:lnTo>
                    <a:pt x="5676" y="1513674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74"/>
                  </a:lnTo>
                  <a:close/>
                </a:path>
                <a:path w="25400" h="2750184">
                  <a:moveTo>
                    <a:pt x="19723" y="1362290"/>
                  </a:moveTo>
                  <a:lnTo>
                    <a:pt x="5676" y="1362290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290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71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71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79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79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42"/>
                  </a:lnTo>
                  <a:lnTo>
                    <a:pt x="19723" y="328142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58"/>
                  </a:moveTo>
                  <a:lnTo>
                    <a:pt x="5676" y="151358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58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10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218">
              <a:extLst>
                <a:ext uri="{FF2B5EF4-FFF2-40B4-BE49-F238E27FC236}">
                  <a16:creationId xmlns:a16="http://schemas.microsoft.com/office/drawing/2014/main" xmlns="" id="{D1AF0777-4076-47B4-A3EF-5B718297D027}"/>
                </a:ext>
              </a:extLst>
            </p:cNvPr>
            <p:cNvSpPr/>
            <p:nvPr/>
          </p:nvSpPr>
          <p:spPr>
            <a:xfrm>
              <a:off x="980048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219">
              <a:extLst>
                <a:ext uri="{FF2B5EF4-FFF2-40B4-BE49-F238E27FC236}">
                  <a16:creationId xmlns:a16="http://schemas.microsoft.com/office/drawing/2014/main" xmlns="" id="{2506AA94-CA51-4157-A742-B38619217872}"/>
                </a:ext>
              </a:extLst>
            </p:cNvPr>
            <p:cNvSpPr/>
            <p:nvPr/>
          </p:nvSpPr>
          <p:spPr>
            <a:xfrm>
              <a:off x="994339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220">
              <a:extLst>
                <a:ext uri="{FF2B5EF4-FFF2-40B4-BE49-F238E27FC236}">
                  <a16:creationId xmlns:a16="http://schemas.microsoft.com/office/drawing/2014/main" xmlns="" id="{C36F2EA9-038D-431C-AF98-EE33049A0E73}"/>
                </a:ext>
              </a:extLst>
            </p:cNvPr>
            <p:cNvSpPr/>
            <p:nvPr/>
          </p:nvSpPr>
          <p:spPr>
            <a:xfrm>
              <a:off x="994339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221">
              <a:extLst>
                <a:ext uri="{FF2B5EF4-FFF2-40B4-BE49-F238E27FC236}">
                  <a16:creationId xmlns:a16="http://schemas.microsoft.com/office/drawing/2014/main" xmlns="" id="{0735A75A-0FCD-4B6D-A22C-BC24BE1B2DE1}"/>
                </a:ext>
              </a:extLst>
            </p:cNvPr>
            <p:cNvSpPr/>
            <p:nvPr/>
          </p:nvSpPr>
          <p:spPr>
            <a:xfrm>
              <a:off x="994339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222">
              <a:extLst>
                <a:ext uri="{FF2B5EF4-FFF2-40B4-BE49-F238E27FC236}">
                  <a16:creationId xmlns:a16="http://schemas.microsoft.com/office/drawing/2014/main" xmlns="" id="{55FB4AE5-E583-4478-8AF4-70119097482E}"/>
                </a:ext>
              </a:extLst>
            </p:cNvPr>
            <p:cNvSpPr/>
            <p:nvPr/>
          </p:nvSpPr>
          <p:spPr>
            <a:xfrm>
              <a:off x="1008630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223">
              <a:extLst>
                <a:ext uri="{FF2B5EF4-FFF2-40B4-BE49-F238E27FC236}">
                  <a16:creationId xmlns:a16="http://schemas.microsoft.com/office/drawing/2014/main" xmlns="" id="{B01E2C60-B848-423F-9E30-DFC8C458B242}"/>
                </a:ext>
              </a:extLst>
            </p:cNvPr>
            <p:cNvSpPr/>
            <p:nvPr/>
          </p:nvSpPr>
          <p:spPr>
            <a:xfrm>
              <a:off x="1008630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224">
              <a:extLst>
                <a:ext uri="{FF2B5EF4-FFF2-40B4-BE49-F238E27FC236}">
                  <a16:creationId xmlns:a16="http://schemas.microsoft.com/office/drawing/2014/main" xmlns="" id="{E6ADBA5F-AD31-42DB-AD61-994B7697020C}"/>
                </a:ext>
              </a:extLst>
            </p:cNvPr>
            <p:cNvSpPr/>
            <p:nvPr/>
          </p:nvSpPr>
          <p:spPr>
            <a:xfrm>
              <a:off x="1008630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225">
              <a:extLst>
                <a:ext uri="{FF2B5EF4-FFF2-40B4-BE49-F238E27FC236}">
                  <a16:creationId xmlns:a16="http://schemas.microsoft.com/office/drawing/2014/main" xmlns="" id="{F9D49D67-D1C2-479A-B2FB-6BD85076E049}"/>
                </a:ext>
              </a:extLst>
            </p:cNvPr>
            <p:cNvSpPr/>
            <p:nvPr/>
          </p:nvSpPr>
          <p:spPr>
            <a:xfrm>
              <a:off x="1022921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226">
              <a:extLst>
                <a:ext uri="{FF2B5EF4-FFF2-40B4-BE49-F238E27FC236}">
                  <a16:creationId xmlns:a16="http://schemas.microsoft.com/office/drawing/2014/main" xmlns="" id="{51DDB3B5-55A3-4AAF-8E3E-A4AB1D2BD917}"/>
                </a:ext>
              </a:extLst>
            </p:cNvPr>
            <p:cNvSpPr/>
            <p:nvPr/>
          </p:nvSpPr>
          <p:spPr>
            <a:xfrm>
              <a:off x="1022921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227">
              <a:extLst>
                <a:ext uri="{FF2B5EF4-FFF2-40B4-BE49-F238E27FC236}">
                  <a16:creationId xmlns:a16="http://schemas.microsoft.com/office/drawing/2014/main" xmlns="" id="{6675506D-F1BF-4272-8D01-341DF3A93E06}"/>
                </a:ext>
              </a:extLst>
            </p:cNvPr>
            <p:cNvSpPr/>
            <p:nvPr/>
          </p:nvSpPr>
          <p:spPr>
            <a:xfrm>
              <a:off x="1022921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228">
              <a:extLst>
                <a:ext uri="{FF2B5EF4-FFF2-40B4-BE49-F238E27FC236}">
                  <a16:creationId xmlns:a16="http://schemas.microsoft.com/office/drawing/2014/main" xmlns="" id="{01247CD0-2A57-49B5-BBAD-A002BA44D3E6}"/>
                </a:ext>
              </a:extLst>
            </p:cNvPr>
            <p:cNvSpPr/>
            <p:nvPr/>
          </p:nvSpPr>
          <p:spPr>
            <a:xfrm>
              <a:off x="1037212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229">
              <a:extLst>
                <a:ext uri="{FF2B5EF4-FFF2-40B4-BE49-F238E27FC236}">
                  <a16:creationId xmlns:a16="http://schemas.microsoft.com/office/drawing/2014/main" xmlns="" id="{B507D57F-2355-47C9-9C3F-9DA57F7BB38B}"/>
                </a:ext>
              </a:extLst>
            </p:cNvPr>
            <p:cNvSpPr/>
            <p:nvPr/>
          </p:nvSpPr>
          <p:spPr>
            <a:xfrm>
              <a:off x="1037212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230">
              <a:extLst>
                <a:ext uri="{FF2B5EF4-FFF2-40B4-BE49-F238E27FC236}">
                  <a16:creationId xmlns:a16="http://schemas.microsoft.com/office/drawing/2014/main" xmlns="" id="{FA4147B4-B286-4BBC-8995-F4FC241BB6B1}"/>
                </a:ext>
              </a:extLst>
            </p:cNvPr>
            <p:cNvSpPr/>
            <p:nvPr/>
          </p:nvSpPr>
          <p:spPr>
            <a:xfrm>
              <a:off x="1037212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231">
              <a:extLst>
                <a:ext uri="{FF2B5EF4-FFF2-40B4-BE49-F238E27FC236}">
                  <a16:creationId xmlns:a16="http://schemas.microsoft.com/office/drawing/2014/main" xmlns="" id="{F43EE286-C8FF-43FC-8B91-FA82F843DC28}"/>
                </a:ext>
              </a:extLst>
            </p:cNvPr>
            <p:cNvSpPr/>
            <p:nvPr/>
          </p:nvSpPr>
          <p:spPr>
            <a:xfrm>
              <a:off x="1051504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232">
              <a:extLst>
                <a:ext uri="{FF2B5EF4-FFF2-40B4-BE49-F238E27FC236}">
                  <a16:creationId xmlns:a16="http://schemas.microsoft.com/office/drawing/2014/main" xmlns="" id="{EF788B22-2DBC-497F-8D44-7192E0B54DE8}"/>
                </a:ext>
              </a:extLst>
            </p:cNvPr>
            <p:cNvSpPr/>
            <p:nvPr/>
          </p:nvSpPr>
          <p:spPr>
            <a:xfrm>
              <a:off x="1051504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233">
              <a:extLst>
                <a:ext uri="{FF2B5EF4-FFF2-40B4-BE49-F238E27FC236}">
                  <a16:creationId xmlns:a16="http://schemas.microsoft.com/office/drawing/2014/main" xmlns="" id="{40770783-C500-42BD-82C3-AC79F5AA4DFE}"/>
                </a:ext>
              </a:extLst>
            </p:cNvPr>
            <p:cNvSpPr/>
            <p:nvPr/>
          </p:nvSpPr>
          <p:spPr>
            <a:xfrm>
              <a:off x="1051504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234">
              <a:extLst>
                <a:ext uri="{FF2B5EF4-FFF2-40B4-BE49-F238E27FC236}">
                  <a16:creationId xmlns:a16="http://schemas.microsoft.com/office/drawing/2014/main" xmlns="" id="{113E4CAA-A41C-40C1-AAB1-48A5DF301CB1}"/>
                </a:ext>
              </a:extLst>
            </p:cNvPr>
            <p:cNvSpPr/>
            <p:nvPr/>
          </p:nvSpPr>
          <p:spPr>
            <a:xfrm>
              <a:off x="10657954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235">
              <a:extLst>
                <a:ext uri="{FF2B5EF4-FFF2-40B4-BE49-F238E27FC236}">
                  <a16:creationId xmlns:a16="http://schemas.microsoft.com/office/drawing/2014/main" xmlns="" id="{4BAA9FC6-3EC8-45FE-AF25-E6469404B54E}"/>
                </a:ext>
              </a:extLst>
            </p:cNvPr>
            <p:cNvSpPr/>
            <p:nvPr/>
          </p:nvSpPr>
          <p:spPr>
            <a:xfrm>
              <a:off x="10657954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236">
              <a:extLst>
                <a:ext uri="{FF2B5EF4-FFF2-40B4-BE49-F238E27FC236}">
                  <a16:creationId xmlns:a16="http://schemas.microsoft.com/office/drawing/2014/main" xmlns="" id="{17824206-BFD9-4652-A49E-26B1087DD061}"/>
                </a:ext>
              </a:extLst>
            </p:cNvPr>
            <p:cNvSpPr/>
            <p:nvPr/>
          </p:nvSpPr>
          <p:spPr>
            <a:xfrm>
              <a:off x="10657954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237">
              <a:extLst>
                <a:ext uri="{FF2B5EF4-FFF2-40B4-BE49-F238E27FC236}">
                  <a16:creationId xmlns:a16="http://schemas.microsoft.com/office/drawing/2014/main" xmlns="" id="{B567C92F-42E0-4211-8F8C-060436F15D2B}"/>
                </a:ext>
              </a:extLst>
            </p:cNvPr>
            <p:cNvSpPr/>
            <p:nvPr/>
          </p:nvSpPr>
          <p:spPr>
            <a:xfrm>
              <a:off x="10800853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238">
              <a:extLst>
                <a:ext uri="{FF2B5EF4-FFF2-40B4-BE49-F238E27FC236}">
                  <a16:creationId xmlns:a16="http://schemas.microsoft.com/office/drawing/2014/main" xmlns="" id="{5455470E-B313-492C-BB05-0005F46D4815}"/>
                </a:ext>
              </a:extLst>
            </p:cNvPr>
            <p:cNvSpPr/>
            <p:nvPr/>
          </p:nvSpPr>
          <p:spPr>
            <a:xfrm>
              <a:off x="10800853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239">
              <a:extLst>
                <a:ext uri="{FF2B5EF4-FFF2-40B4-BE49-F238E27FC236}">
                  <a16:creationId xmlns:a16="http://schemas.microsoft.com/office/drawing/2014/main" xmlns="" id="{1CC9982D-BA14-4318-9825-FBFA3A4FC209}"/>
                </a:ext>
              </a:extLst>
            </p:cNvPr>
            <p:cNvSpPr/>
            <p:nvPr/>
          </p:nvSpPr>
          <p:spPr>
            <a:xfrm>
              <a:off x="10800853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240">
              <a:extLst>
                <a:ext uri="{FF2B5EF4-FFF2-40B4-BE49-F238E27FC236}">
                  <a16:creationId xmlns:a16="http://schemas.microsoft.com/office/drawing/2014/main" xmlns="" id="{B5A3836B-EA8E-4F41-A2AB-9A7F868A5D30}"/>
                </a:ext>
              </a:extLst>
            </p:cNvPr>
            <p:cNvSpPr/>
            <p:nvPr/>
          </p:nvSpPr>
          <p:spPr>
            <a:xfrm>
              <a:off x="10943778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241">
              <a:extLst>
                <a:ext uri="{FF2B5EF4-FFF2-40B4-BE49-F238E27FC236}">
                  <a16:creationId xmlns:a16="http://schemas.microsoft.com/office/drawing/2014/main" xmlns="" id="{FC0D5DF7-8A38-4E56-A8C7-4D820990126D}"/>
                </a:ext>
              </a:extLst>
            </p:cNvPr>
            <p:cNvSpPr/>
            <p:nvPr/>
          </p:nvSpPr>
          <p:spPr>
            <a:xfrm>
              <a:off x="10943778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242">
              <a:extLst>
                <a:ext uri="{FF2B5EF4-FFF2-40B4-BE49-F238E27FC236}">
                  <a16:creationId xmlns:a16="http://schemas.microsoft.com/office/drawing/2014/main" xmlns="" id="{8041AE63-549F-4740-B547-B6D4705A9D57}"/>
                </a:ext>
              </a:extLst>
            </p:cNvPr>
            <p:cNvSpPr/>
            <p:nvPr/>
          </p:nvSpPr>
          <p:spPr>
            <a:xfrm>
              <a:off x="10943778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243">
              <a:extLst>
                <a:ext uri="{FF2B5EF4-FFF2-40B4-BE49-F238E27FC236}">
                  <a16:creationId xmlns:a16="http://schemas.microsoft.com/office/drawing/2014/main" xmlns="" id="{8106BE3A-845E-45E4-9F84-7BB30FF58138}"/>
                </a:ext>
              </a:extLst>
            </p:cNvPr>
            <p:cNvSpPr/>
            <p:nvPr/>
          </p:nvSpPr>
          <p:spPr>
            <a:xfrm>
              <a:off x="1108667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244">
              <a:extLst>
                <a:ext uri="{FF2B5EF4-FFF2-40B4-BE49-F238E27FC236}">
                  <a16:creationId xmlns:a16="http://schemas.microsoft.com/office/drawing/2014/main" xmlns="" id="{F08D2635-FBE6-4B6B-8F23-A600A1C4BA9F}"/>
                </a:ext>
              </a:extLst>
            </p:cNvPr>
            <p:cNvSpPr/>
            <p:nvPr/>
          </p:nvSpPr>
          <p:spPr>
            <a:xfrm>
              <a:off x="1108667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245">
              <a:extLst>
                <a:ext uri="{FF2B5EF4-FFF2-40B4-BE49-F238E27FC236}">
                  <a16:creationId xmlns:a16="http://schemas.microsoft.com/office/drawing/2014/main" xmlns="" id="{FE2FE486-DE45-40D7-AD33-98160E02BD53}"/>
                </a:ext>
              </a:extLst>
            </p:cNvPr>
            <p:cNvSpPr/>
            <p:nvPr/>
          </p:nvSpPr>
          <p:spPr>
            <a:xfrm>
              <a:off x="1108667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96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96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246">
              <a:extLst>
                <a:ext uri="{FF2B5EF4-FFF2-40B4-BE49-F238E27FC236}">
                  <a16:creationId xmlns:a16="http://schemas.microsoft.com/office/drawing/2014/main" xmlns="" id="{949FEE18-CEC4-4166-A860-E7BAAE9D55B9}"/>
                </a:ext>
              </a:extLst>
            </p:cNvPr>
            <p:cNvSpPr/>
            <p:nvPr/>
          </p:nvSpPr>
          <p:spPr>
            <a:xfrm>
              <a:off x="11229590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247">
              <a:extLst>
                <a:ext uri="{FF2B5EF4-FFF2-40B4-BE49-F238E27FC236}">
                  <a16:creationId xmlns:a16="http://schemas.microsoft.com/office/drawing/2014/main" xmlns="" id="{C372CC43-35E8-4F66-A7E4-7DE2E7ABD4DE}"/>
                </a:ext>
              </a:extLst>
            </p:cNvPr>
            <p:cNvSpPr/>
            <p:nvPr/>
          </p:nvSpPr>
          <p:spPr>
            <a:xfrm>
              <a:off x="11229590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248">
              <a:extLst>
                <a:ext uri="{FF2B5EF4-FFF2-40B4-BE49-F238E27FC236}">
                  <a16:creationId xmlns:a16="http://schemas.microsoft.com/office/drawing/2014/main" xmlns="" id="{410210EF-1CF5-4A29-8C74-6A0693550802}"/>
                </a:ext>
              </a:extLst>
            </p:cNvPr>
            <p:cNvSpPr/>
            <p:nvPr/>
          </p:nvSpPr>
          <p:spPr>
            <a:xfrm>
              <a:off x="11229590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249">
              <a:extLst>
                <a:ext uri="{FF2B5EF4-FFF2-40B4-BE49-F238E27FC236}">
                  <a16:creationId xmlns:a16="http://schemas.microsoft.com/office/drawing/2014/main" xmlns="" id="{48056CD0-7AF2-45E5-92CA-3663644B4092}"/>
                </a:ext>
              </a:extLst>
            </p:cNvPr>
            <p:cNvSpPr/>
            <p:nvPr/>
          </p:nvSpPr>
          <p:spPr>
            <a:xfrm>
              <a:off x="113725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250">
              <a:extLst>
                <a:ext uri="{FF2B5EF4-FFF2-40B4-BE49-F238E27FC236}">
                  <a16:creationId xmlns:a16="http://schemas.microsoft.com/office/drawing/2014/main" xmlns="" id="{7ECD271A-CB5E-4EA1-A475-3503173F1AFB}"/>
                </a:ext>
              </a:extLst>
            </p:cNvPr>
            <p:cNvSpPr/>
            <p:nvPr/>
          </p:nvSpPr>
          <p:spPr>
            <a:xfrm>
              <a:off x="113725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251">
              <a:extLst>
                <a:ext uri="{FF2B5EF4-FFF2-40B4-BE49-F238E27FC236}">
                  <a16:creationId xmlns:a16="http://schemas.microsoft.com/office/drawing/2014/main" xmlns="" id="{292289FB-3BD7-46B4-944D-652AA5BF3C4F}"/>
                </a:ext>
              </a:extLst>
            </p:cNvPr>
            <p:cNvSpPr/>
            <p:nvPr/>
          </p:nvSpPr>
          <p:spPr>
            <a:xfrm>
              <a:off x="113725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252">
              <a:extLst>
                <a:ext uri="{FF2B5EF4-FFF2-40B4-BE49-F238E27FC236}">
                  <a16:creationId xmlns:a16="http://schemas.microsoft.com/office/drawing/2014/main" xmlns="" id="{38DE453A-6344-437C-9B65-ACC0F9B0677A}"/>
                </a:ext>
              </a:extLst>
            </p:cNvPr>
            <p:cNvSpPr/>
            <p:nvPr/>
          </p:nvSpPr>
          <p:spPr>
            <a:xfrm>
              <a:off x="11515415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253">
              <a:extLst>
                <a:ext uri="{FF2B5EF4-FFF2-40B4-BE49-F238E27FC236}">
                  <a16:creationId xmlns:a16="http://schemas.microsoft.com/office/drawing/2014/main" xmlns="" id="{E268C280-8CB1-40F0-95E2-4C2FF3E9D4DF}"/>
                </a:ext>
              </a:extLst>
            </p:cNvPr>
            <p:cNvSpPr/>
            <p:nvPr/>
          </p:nvSpPr>
          <p:spPr>
            <a:xfrm>
              <a:off x="11515415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254">
              <a:extLst>
                <a:ext uri="{FF2B5EF4-FFF2-40B4-BE49-F238E27FC236}">
                  <a16:creationId xmlns:a16="http://schemas.microsoft.com/office/drawing/2014/main" xmlns="" id="{5ABBAA02-A01B-40A5-9981-4AF486BDDE12}"/>
                </a:ext>
              </a:extLst>
            </p:cNvPr>
            <p:cNvSpPr/>
            <p:nvPr/>
          </p:nvSpPr>
          <p:spPr>
            <a:xfrm>
              <a:off x="11515415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04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04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255">
              <a:extLst>
                <a:ext uri="{FF2B5EF4-FFF2-40B4-BE49-F238E27FC236}">
                  <a16:creationId xmlns:a16="http://schemas.microsoft.com/office/drawing/2014/main" xmlns="" id="{971060CA-9086-4BF2-925A-0356D4F62B6E}"/>
                </a:ext>
              </a:extLst>
            </p:cNvPr>
            <p:cNvSpPr/>
            <p:nvPr/>
          </p:nvSpPr>
          <p:spPr>
            <a:xfrm>
              <a:off x="11658327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256">
              <a:extLst>
                <a:ext uri="{FF2B5EF4-FFF2-40B4-BE49-F238E27FC236}">
                  <a16:creationId xmlns:a16="http://schemas.microsoft.com/office/drawing/2014/main" xmlns="" id="{51524DD1-3585-4B35-8183-059FEDB1CBE0}"/>
                </a:ext>
              </a:extLst>
            </p:cNvPr>
            <p:cNvSpPr/>
            <p:nvPr/>
          </p:nvSpPr>
          <p:spPr>
            <a:xfrm>
              <a:off x="11658327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257">
              <a:extLst>
                <a:ext uri="{FF2B5EF4-FFF2-40B4-BE49-F238E27FC236}">
                  <a16:creationId xmlns:a16="http://schemas.microsoft.com/office/drawing/2014/main" xmlns="" id="{73F436B8-1FEA-4A15-81D0-E196FC92241B}"/>
                </a:ext>
              </a:extLst>
            </p:cNvPr>
            <p:cNvSpPr/>
            <p:nvPr/>
          </p:nvSpPr>
          <p:spPr>
            <a:xfrm>
              <a:off x="11658327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258">
              <a:extLst>
                <a:ext uri="{FF2B5EF4-FFF2-40B4-BE49-F238E27FC236}">
                  <a16:creationId xmlns:a16="http://schemas.microsoft.com/office/drawing/2014/main" xmlns="" id="{77337951-7C2B-413A-AF09-E40F47CDA117}"/>
                </a:ext>
              </a:extLst>
            </p:cNvPr>
            <p:cNvSpPr/>
            <p:nvPr/>
          </p:nvSpPr>
          <p:spPr>
            <a:xfrm>
              <a:off x="11801239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259">
              <a:extLst>
                <a:ext uri="{FF2B5EF4-FFF2-40B4-BE49-F238E27FC236}">
                  <a16:creationId xmlns:a16="http://schemas.microsoft.com/office/drawing/2014/main" xmlns="" id="{AF8DC2C4-826A-4A93-B585-BF3BF7A88236}"/>
                </a:ext>
              </a:extLst>
            </p:cNvPr>
            <p:cNvSpPr/>
            <p:nvPr/>
          </p:nvSpPr>
          <p:spPr>
            <a:xfrm>
              <a:off x="11801239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23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23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23" y="2724607"/>
                  </a:lnTo>
                  <a:close/>
                </a:path>
                <a:path w="25400" h="2750184">
                  <a:moveTo>
                    <a:pt x="19723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23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23" y="2573235"/>
                  </a:lnTo>
                  <a:close/>
                </a:path>
                <a:path w="25400" h="2750184">
                  <a:moveTo>
                    <a:pt x="19723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23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23" y="2421877"/>
                  </a:lnTo>
                  <a:close/>
                </a:path>
                <a:path w="25400" h="2750184">
                  <a:moveTo>
                    <a:pt x="19723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23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23" y="2270506"/>
                  </a:lnTo>
                  <a:close/>
                </a:path>
                <a:path w="25400" h="2750184">
                  <a:moveTo>
                    <a:pt x="19723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23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23" y="2119134"/>
                  </a:lnTo>
                  <a:close/>
                </a:path>
                <a:path w="25400" h="2750184">
                  <a:moveTo>
                    <a:pt x="19723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23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23" y="1967776"/>
                  </a:lnTo>
                  <a:close/>
                </a:path>
                <a:path w="25400" h="2750184">
                  <a:moveTo>
                    <a:pt x="19723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23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23" y="1816404"/>
                  </a:lnTo>
                  <a:close/>
                </a:path>
                <a:path w="25400" h="2750184">
                  <a:moveTo>
                    <a:pt x="19723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23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23" y="1665033"/>
                  </a:lnTo>
                  <a:close/>
                </a:path>
                <a:path w="25400" h="2750184">
                  <a:moveTo>
                    <a:pt x="19723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23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23" y="1513662"/>
                  </a:lnTo>
                  <a:close/>
                </a:path>
                <a:path w="25400" h="2750184">
                  <a:moveTo>
                    <a:pt x="19723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23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23" y="1362303"/>
                  </a:lnTo>
                  <a:close/>
                </a:path>
                <a:path w="25400" h="2750184">
                  <a:moveTo>
                    <a:pt x="19723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23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23" y="1210932"/>
                  </a:lnTo>
                  <a:close/>
                </a:path>
                <a:path w="25400" h="2750184">
                  <a:moveTo>
                    <a:pt x="19723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23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23" y="1059573"/>
                  </a:lnTo>
                  <a:close/>
                </a:path>
                <a:path w="25400" h="2750184">
                  <a:moveTo>
                    <a:pt x="19723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23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23" y="908202"/>
                  </a:lnTo>
                  <a:close/>
                </a:path>
                <a:path w="25400" h="2750184">
                  <a:moveTo>
                    <a:pt x="19723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23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23" y="756843"/>
                  </a:lnTo>
                  <a:close/>
                </a:path>
                <a:path w="25400" h="2750184">
                  <a:moveTo>
                    <a:pt x="19723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23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23" y="605472"/>
                  </a:lnTo>
                  <a:close/>
                </a:path>
                <a:path w="25400" h="2750184">
                  <a:moveTo>
                    <a:pt x="19723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23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23" y="454101"/>
                  </a:lnTo>
                  <a:close/>
                </a:path>
                <a:path w="25400" h="2750184">
                  <a:moveTo>
                    <a:pt x="19723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23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23" y="302729"/>
                  </a:lnTo>
                  <a:close/>
                </a:path>
                <a:path w="25400" h="2750184">
                  <a:moveTo>
                    <a:pt x="19723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23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23" y="151371"/>
                  </a:lnTo>
                  <a:close/>
                </a:path>
                <a:path w="25400" h="2750184">
                  <a:moveTo>
                    <a:pt x="197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260">
              <a:extLst>
                <a:ext uri="{FF2B5EF4-FFF2-40B4-BE49-F238E27FC236}">
                  <a16:creationId xmlns:a16="http://schemas.microsoft.com/office/drawing/2014/main" xmlns="" id="{D2B9BE46-4BCF-4E8E-970F-E6AA4205A392}"/>
                </a:ext>
              </a:extLst>
            </p:cNvPr>
            <p:cNvSpPr/>
            <p:nvPr/>
          </p:nvSpPr>
          <p:spPr>
            <a:xfrm>
              <a:off x="11801239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261">
              <a:extLst>
                <a:ext uri="{FF2B5EF4-FFF2-40B4-BE49-F238E27FC236}">
                  <a16:creationId xmlns:a16="http://schemas.microsoft.com/office/drawing/2014/main" xmlns="" id="{63FF3CFB-7ACA-4396-9722-AF66316C8CAF}"/>
                </a:ext>
              </a:extLst>
            </p:cNvPr>
            <p:cNvSpPr/>
            <p:nvPr/>
          </p:nvSpPr>
          <p:spPr>
            <a:xfrm>
              <a:off x="11944152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262">
              <a:extLst>
                <a:ext uri="{FF2B5EF4-FFF2-40B4-BE49-F238E27FC236}">
                  <a16:creationId xmlns:a16="http://schemas.microsoft.com/office/drawing/2014/main" xmlns="" id="{79E74905-8FD4-4377-A345-3EB5322A73A2}"/>
                </a:ext>
              </a:extLst>
            </p:cNvPr>
            <p:cNvSpPr/>
            <p:nvPr/>
          </p:nvSpPr>
          <p:spPr>
            <a:xfrm>
              <a:off x="11944152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263">
              <a:extLst>
                <a:ext uri="{FF2B5EF4-FFF2-40B4-BE49-F238E27FC236}">
                  <a16:creationId xmlns:a16="http://schemas.microsoft.com/office/drawing/2014/main" xmlns="" id="{1A137F59-0C84-4D75-8CC9-93DD4AAEDA65}"/>
                </a:ext>
              </a:extLst>
            </p:cNvPr>
            <p:cNvSpPr/>
            <p:nvPr/>
          </p:nvSpPr>
          <p:spPr>
            <a:xfrm>
              <a:off x="11944152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46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46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41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41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264">
              <a:extLst>
                <a:ext uri="{FF2B5EF4-FFF2-40B4-BE49-F238E27FC236}">
                  <a16:creationId xmlns:a16="http://schemas.microsoft.com/office/drawing/2014/main" xmlns="" id="{20197359-3AA7-4566-8F57-6E55EC62670E}"/>
                </a:ext>
              </a:extLst>
            </p:cNvPr>
            <p:cNvSpPr/>
            <p:nvPr/>
          </p:nvSpPr>
          <p:spPr>
            <a:xfrm>
              <a:off x="12087051" y="366643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400"/>
                  </a:lnTo>
                  <a:lnTo>
                    <a:pt x="16052" y="25400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265">
              <a:extLst>
                <a:ext uri="{FF2B5EF4-FFF2-40B4-BE49-F238E27FC236}">
                  <a16:creationId xmlns:a16="http://schemas.microsoft.com/office/drawing/2014/main" xmlns="" id="{C37267DB-D44A-4672-91EA-A40823E9EA81}"/>
                </a:ext>
              </a:extLst>
            </p:cNvPr>
            <p:cNvSpPr/>
            <p:nvPr/>
          </p:nvSpPr>
          <p:spPr>
            <a:xfrm>
              <a:off x="12087051" y="3817810"/>
              <a:ext cx="25400" cy="2750185"/>
            </a:xfrm>
            <a:custGeom>
              <a:avLst/>
              <a:gdLst/>
              <a:ahLst/>
              <a:cxnLst/>
              <a:rect l="l" t="t" r="r" b="b"/>
              <a:pathLst>
                <a:path w="25400" h="2750184">
                  <a:moveTo>
                    <a:pt x="19710" y="2724607"/>
                  </a:moveTo>
                  <a:lnTo>
                    <a:pt x="5676" y="2724607"/>
                  </a:lnTo>
                  <a:lnTo>
                    <a:pt x="0" y="2730296"/>
                  </a:lnTo>
                  <a:lnTo>
                    <a:pt x="0" y="2744330"/>
                  </a:lnTo>
                  <a:lnTo>
                    <a:pt x="5676" y="2750007"/>
                  </a:lnTo>
                  <a:lnTo>
                    <a:pt x="19710" y="2750007"/>
                  </a:lnTo>
                  <a:lnTo>
                    <a:pt x="25400" y="2744330"/>
                  </a:lnTo>
                  <a:lnTo>
                    <a:pt x="25400" y="2730296"/>
                  </a:lnTo>
                  <a:lnTo>
                    <a:pt x="19710" y="2724607"/>
                  </a:lnTo>
                  <a:close/>
                </a:path>
                <a:path w="25400" h="2750184">
                  <a:moveTo>
                    <a:pt x="19710" y="2573235"/>
                  </a:moveTo>
                  <a:lnTo>
                    <a:pt x="5676" y="2573235"/>
                  </a:lnTo>
                  <a:lnTo>
                    <a:pt x="0" y="2578925"/>
                  </a:lnTo>
                  <a:lnTo>
                    <a:pt x="0" y="2592959"/>
                  </a:lnTo>
                  <a:lnTo>
                    <a:pt x="5676" y="2598635"/>
                  </a:lnTo>
                  <a:lnTo>
                    <a:pt x="19710" y="2598635"/>
                  </a:lnTo>
                  <a:lnTo>
                    <a:pt x="25400" y="2592959"/>
                  </a:lnTo>
                  <a:lnTo>
                    <a:pt x="25400" y="2578925"/>
                  </a:lnTo>
                  <a:lnTo>
                    <a:pt x="19710" y="2573235"/>
                  </a:lnTo>
                  <a:close/>
                </a:path>
                <a:path w="25400" h="2750184">
                  <a:moveTo>
                    <a:pt x="19710" y="2421877"/>
                  </a:moveTo>
                  <a:lnTo>
                    <a:pt x="5676" y="2421877"/>
                  </a:lnTo>
                  <a:lnTo>
                    <a:pt x="0" y="2427554"/>
                  </a:lnTo>
                  <a:lnTo>
                    <a:pt x="0" y="2441587"/>
                  </a:lnTo>
                  <a:lnTo>
                    <a:pt x="5676" y="2447277"/>
                  </a:lnTo>
                  <a:lnTo>
                    <a:pt x="19710" y="2447277"/>
                  </a:lnTo>
                  <a:lnTo>
                    <a:pt x="25400" y="2441587"/>
                  </a:lnTo>
                  <a:lnTo>
                    <a:pt x="25400" y="2427554"/>
                  </a:lnTo>
                  <a:lnTo>
                    <a:pt x="19710" y="2421877"/>
                  </a:lnTo>
                  <a:close/>
                </a:path>
                <a:path w="25400" h="2750184">
                  <a:moveTo>
                    <a:pt x="19710" y="2270506"/>
                  </a:moveTo>
                  <a:lnTo>
                    <a:pt x="5676" y="2270506"/>
                  </a:lnTo>
                  <a:lnTo>
                    <a:pt x="0" y="2276182"/>
                  </a:lnTo>
                  <a:lnTo>
                    <a:pt x="0" y="2290216"/>
                  </a:lnTo>
                  <a:lnTo>
                    <a:pt x="5676" y="2295906"/>
                  </a:lnTo>
                  <a:lnTo>
                    <a:pt x="19710" y="2295906"/>
                  </a:lnTo>
                  <a:lnTo>
                    <a:pt x="25400" y="2290216"/>
                  </a:lnTo>
                  <a:lnTo>
                    <a:pt x="25400" y="2276182"/>
                  </a:lnTo>
                  <a:lnTo>
                    <a:pt x="19710" y="2270506"/>
                  </a:lnTo>
                  <a:close/>
                </a:path>
                <a:path w="25400" h="2750184">
                  <a:moveTo>
                    <a:pt x="19710" y="2119134"/>
                  </a:moveTo>
                  <a:lnTo>
                    <a:pt x="5676" y="2119134"/>
                  </a:lnTo>
                  <a:lnTo>
                    <a:pt x="0" y="2124824"/>
                  </a:lnTo>
                  <a:lnTo>
                    <a:pt x="0" y="2138857"/>
                  </a:lnTo>
                  <a:lnTo>
                    <a:pt x="5676" y="2144534"/>
                  </a:lnTo>
                  <a:lnTo>
                    <a:pt x="19710" y="2144534"/>
                  </a:lnTo>
                  <a:lnTo>
                    <a:pt x="25400" y="2138857"/>
                  </a:lnTo>
                  <a:lnTo>
                    <a:pt x="25400" y="2124824"/>
                  </a:lnTo>
                  <a:lnTo>
                    <a:pt x="19710" y="2119134"/>
                  </a:lnTo>
                  <a:close/>
                </a:path>
                <a:path w="25400" h="2750184">
                  <a:moveTo>
                    <a:pt x="19710" y="1967776"/>
                  </a:moveTo>
                  <a:lnTo>
                    <a:pt x="5676" y="1967776"/>
                  </a:lnTo>
                  <a:lnTo>
                    <a:pt x="0" y="1973452"/>
                  </a:lnTo>
                  <a:lnTo>
                    <a:pt x="0" y="1987486"/>
                  </a:lnTo>
                  <a:lnTo>
                    <a:pt x="5676" y="1993176"/>
                  </a:lnTo>
                  <a:lnTo>
                    <a:pt x="19710" y="1993176"/>
                  </a:lnTo>
                  <a:lnTo>
                    <a:pt x="25400" y="1987486"/>
                  </a:lnTo>
                  <a:lnTo>
                    <a:pt x="25400" y="1973452"/>
                  </a:lnTo>
                  <a:lnTo>
                    <a:pt x="19710" y="1967776"/>
                  </a:lnTo>
                  <a:close/>
                </a:path>
                <a:path w="25400" h="2750184">
                  <a:moveTo>
                    <a:pt x="19710" y="1816404"/>
                  </a:moveTo>
                  <a:lnTo>
                    <a:pt x="5676" y="1816404"/>
                  </a:lnTo>
                  <a:lnTo>
                    <a:pt x="0" y="1822094"/>
                  </a:lnTo>
                  <a:lnTo>
                    <a:pt x="0" y="1836115"/>
                  </a:lnTo>
                  <a:lnTo>
                    <a:pt x="5676" y="1841804"/>
                  </a:lnTo>
                  <a:lnTo>
                    <a:pt x="19710" y="1841804"/>
                  </a:lnTo>
                  <a:lnTo>
                    <a:pt x="25400" y="1836115"/>
                  </a:lnTo>
                  <a:lnTo>
                    <a:pt x="25400" y="1822094"/>
                  </a:lnTo>
                  <a:lnTo>
                    <a:pt x="19710" y="1816404"/>
                  </a:lnTo>
                  <a:close/>
                </a:path>
                <a:path w="25400" h="2750184">
                  <a:moveTo>
                    <a:pt x="19710" y="1665033"/>
                  </a:moveTo>
                  <a:lnTo>
                    <a:pt x="5676" y="1665033"/>
                  </a:lnTo>
                  <a:lnTo>
                    <a:pt x="0" y="1670723"/>
                  </a:lnTo>
                  <a:lnTo>
                    <a:pt x="0" y="1684756"/>
                  </a:lnTo>
                  <a:lnTo>
                    <a:pt x="5676" y="1690433"/>
                  </a:lnTo>
                  <a:lnTo>
                    <a:pt x="19710" y="1690433"/>
                  </a:lnTo>
                  <a:lnTo>
                    <a:pt x="25400" y="1684756"/>
                  </a:lnTo>
                  <a:lnTo>
                    <a:pt x="25400" y="1670723"/>
                  </a:lnTo>
                  <a:lnTo>
                    <a:pt x="19710" y="1665033"/>
                  </a:lnTo>
                  <a:close/>
                </a:path>
                <a:path w="25400" h="2750184">
                  <a:moveTo>
                    <a:pt x="19710" y="1513662"/>
                  </a:moveTo>
                  <a:lnTo>
                    <a:pt x="5676" y="1513662"/>
                  </a:lnTo>
                  <a:lnTo>
                    <a:pt x="0" y="1519364"/>
                  </a:lnTo>
                  <a:lnTo>
                    <a:pt x="0" y="1533385"/>
                  </a:lnTo>
                  <a:lnTo>
                    <a:pt x="5676" y="1539062"/>
                  </a:lnTo>
                  <a:lnTo>
                    <a:pt x="19710" y="1539062"/>
                  </a:lnTo>
                  <a:lnTo>
                    <a:pt x="25400" y="1533385"/>
                  </a:lnTo>
                  <a:lnTo>
                    <a:pt x="25400" y="1519364"/>
                  </a:lnTo>
                  <a:lnTo>
                    <a:pt x="19710" y="1513662"/>
                  </a:lnTo>
                  <a:close/>
                </a:path>
                <a:path w="25400" h="2750184">
                  <a:moveTo>
                    <a:pt x="19710" y="1362303"/>
                  </a:moveTo>
                  <a:lnTo>
                    <a:pt x="5676" y="1362303"/>
                  </a:lnTo>
                  <a:lnTo>
                    <a:pt x="0" y="1367993"/>
                  </a:lnTo>
                  <a:lnTo>
                    <a:pt x="0" y="1382014"/>
                  </a:lnTo>
                  <a:lnTo>
                    <a:pt x="5676" y="1387703"/>
                  </a:lnTo>
                  <a:lnTo>
                    <a:pt x="19710" y="1387703"/>
                  </a:lnTo>
                  <a:lnTo>
                    <a:pt x="25400" y="1382014"/>
                  </a:lnTo>
                  <a:lnTo>
                    <a:pt x="25400" y="1367993"/>
                  </a:lnTo>
                  <a:lnTo>
                    <a:pt x="19710" y="1362303"/>
                  </a:lnTo>
                  <a:close/>
                </a:path>
                <a:path w="25400" h="2750184">
                  <a:moveTo>
                    <a:pt x="19710" y="1210932"/>
                  </a:moveTo>
                  <a:lnTo>
                    <a:pt x="5676" y="1210932"/>
                  </a:lnTo>
                  <a:lnTo>
                    <a:pt x="0" y="1216621"/>
                  </a:lnTo>
                  <a:lnTo>
                    <a:pt x="0" y="1230642"/>
                  </a:lnTo>
                  <a:lnTo>
                    <a:pt x="5676" y="1236332"/>
                  </a:lnTo>
                  <a:lnTo>
                    <a:pt x="19710" y="1236332"/>
                  </a:lnTo>
                  <a:lnTo>
                    <a:pt x="25400" y="1230642"/>
                  </a:lnTo>
                  <a:lnTo>
                    <a:pt x="25400" y="1216621"/>
                  </a:lnTo>
                  <a:lnTo>
                    <a:pt x="19710" y="1210932"/>
                  </a:lnTo>
                  <a:close/>
                </a:path>
                <a:path w="25400" h="2750184">
                  <a:moveTo>
                    <a:pt x="19710" y="1059573"/>
                  </a:moveTo>
                  <a:lnTo>
                    <a:pt x="5676" y="1059573"/>
                  </a:lnTo>
                  <a:lnTo>
                    <a:pt x="0" y="1065263"/>
                  </a:lnTo>
                  <a:lnTo>
                    <a:pt x="0" y="1079284"/>
                  </a:lnTo>
                  <a:lnTo>
                    <a:pt x="5676" y="1084973"/>
                  </a:lnTo>
                  <a:lnTo>
                    <a:pt x="19710" y="1084973"/>
                  </a:lnTo>
                  <a:lnTo>
                    <a:pt x="25400" y="1079284"/>
                  </a:lnTo>
                  <a:lnTo>
                    <a:pt x="25400" y="1065263"/>
                  </a:lnTo>
                  <a:lnTo>
                    <a:pt x="19710" y="1059573"/>
                  </a:lnTo>
                  <a:close/>
                </a:path>
                <a:path w="25400" h="2750184">
                  <a:moveTo>
                    <a:pt x="19710" y="908202"/>
                  </a:moveTo>
                  <a:lnTo>
                    <a:pt x="5676" y="908202"/>
                  </a:lnTo>
                  <a:lnTo>
                    <a:pt x="0" y="913892"/>
                  </a:lnTo>
                  <a:lnTo>
                    <a:pt x="0" y="927912"/>
                  </a:lnTo>
                  <a:lnTo>
                    <a:pt x="5676" y="933602"/>
                  </a:lnTo>
                  <a:lnTo>
                    <a:pt x="19710" y="933602"/>
                  </a:lnTo>
                  <a:lnTo>
                    <a:pt x="25400" y="927912"/>
                  </a:lnTo>
                  <a:lnTo>
                    <a:pt x="25400" y="913892"/>
                  </a:lnTo>
                  <a:lnTo>
                    <a:pt x="19710" y="908202"/>
                  </a:lnTo>
                  <a:close/>
                </a:path>
                <a:path w="25400" h="2750184">
                  <a:moveTo>
                    <a:pt x="19710" y="756843"/>
                  </a:moveTo>
                  <a:lnTo>
                    <a:pt x="5676" y="756843"/>
                  </a:lnTo>
                  <a:lnTo>
                    <a:pt x="0" y="762520"/>
                  </a:lnTo>
                  <a:lnTo>
                    <a:pt x="0" y="776541"/>
                  </a:lnTo>
                  <a:lnTo>
                    <a:pt x="5676" y="782243"/>
                  </a:lnTo>
                  <a:lnTo>
                    <a:pt x="19710" y="782243"/>
                  </a:lnTo>
                  <a:lnTo>
                    <a:pt x="25400" y="776541"/>
                  </a:lnTo>
                  <a:lnTo>
                    <a:pt x="25400" y="762520"/>
                  </a:lnTo>
                  <a:lnTo>
                    <a:pt x="19710" y="756843"/>
                  </a:lnTo>
                  <a:close/>
                </a:path>
                <a:path w="25400" h="2750184">
                  <a:moveTo>
                    <a:pt x="19710" y="605472"/>
                  </a:moveTo>
                  <a:lnTo>
                    <a:pt x="5676" y="605472"/>
                  </a:lnTo>
                  <a:lnTo>
                    <a:pt x="0" y="611149"/>
                  </a:lnTo>
                  <a:lnTo>
                    <a:pt x="0" y="625170"/>
                  </a:lnTo>
                  <a:lnTo>
                    <a:pt x="5676" y="630872"/>
                  </a:lnTo>
                  <a:lnTo>
                    <a:pt x="19710" y="630872"/>
                  </a:lnTo>
                  <a:lnTo>
                    <a:pt x="25400" y="625170"/>
                  </a:lnTo>
                  <a:lnTo>
                    <a:pt x="25400" y="611149"/>
                  </a:lnTo>
                  <a:lnTo>
                    <a:pt x="19710" y="605472"/>
                  </a:lnTo>
                  <a:close/>
                </a:path>
                <a:path w="25400" h="2750184">
                  <a:moveTo>
                    <a:pt x="19710" y="454101"/>
                  </a:moveTo>
                  <a:lnTo>
                    <a:pt x="5676" y="454101"/>
                  </a:lnTo>
                  <a:lnTo>
                    <a:pt x="0" y="459778"/>
                  </a:lnTo>
                  <a:lnTo>
                    <a:pt x="0" y="473811"/>
                  </a:lnTo>
                  <a:lnTo>
                    <a:pt x="5676" y="479501"/>
                  </a:lnTo>
                  <a:lnTo>
                    <a:pt x="19710" y="479501"/>
                  </a:lnTo>
                  <a:lnTo>
                    <a:pt x="25400" y="473811"/>
                  </a:lnTo>
                  <a:lnTo>
                    <a:pt x="25400" y="459778"/>
                  </a:lnTo>
                  <a:lnTo>
                    <a:pt x="19710" y="454101"/>
                  </a:lnTo>
                  <a:close/>
                </a:path>
                <a:path w="25400" h="2750184">
                  <a:moveTo>
                    <a:pt x="19710" y="302729"/>
                  </a:moveTo>
                  <a:lnTo>
                    <a:pt x="5676" y="302729"/>
                  </a:lnTo>
                  <a:lnTo>
                    <a:pt x="0" y="308419"/>
                  </a:lnTo>
                  <a:lnTo>
                    <a:pt x="0" y="322453"/>
                  </a:lnTo>
                  <a:lnTo>
                    <a:pt x="5676" y="328129"/>
                  </a:lnTo>
                  <a:lnTo>
                    <a:pt x="19710" y="328129"/>
                  </a:lnTo>
                  <a:lnTo>
                    <a:pt x="25400" y="322453"/>
                  </a:lnTo>
                  <a:lnTo>
                    <a:pt x="25400" y="308419"/>
                  </a:lnTo>
                  <a:lnTo>
                    <a:pt x="19710" y="302729"/>
                  </a:lnTo>
                  <a:close/>
                </a:path>
                <a:path w="25400" h="2750184">
                  <a:moveTo>
                    <a:pt x="19710" y="151371"/>
                  </a:moveTo>
                  <a:lnTo>
                    <a:pt x="5676" y="151371"/>
                  </a:lnTo>
                  <a:lnTo>
                    <a:pt x="0" y="157048"/>
                  </a:lnTo>
                  <a:lnTo>
                    <a:pt x="0" y="171081"/>
                  </a:lnTo>
                  <a:lnTo>
                    <a:pt x="5676" y="176771"/>
                  </a:lnTo>
                  <a:lnTo>
                    <a:pt x="19710" y="176771"/>
                  </a:lnTo>
                  <a:lnTo>
                    <a:pt x="25400" y="171081"/>
                  </a:lnTo>
                  <a:lnTo>
                    <a:pt x="25400" y="157048"/>
                  </a:lnTo>
                  <a:lnTo>
                    <a:pt x="19710" y="151371"/>
                  </a:lnTo>
                  <a:close/>
                </a:path>
                <a:path w="25400" h="2750184">
                  <a:moveTo>
                    <a:pt x="19710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19723"/>
                  </a:lnTo>
                  <a:lnTo>
                    <a:pt x="5676" y="25400"/>
                  </a:lnTo>
                  <a:lnTo>
                    <a:pt x="19710" y="25400"/>
                  </a:lnTo>
                  <a:lnTo>
                    <a:pt x="25400" y="19723"/>
                  </a:lnTo>
                  <a:lnTo>
                    <a:pt x="25400" y="567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266">
              <a:extLst>
                <a:ext uri="{FF2B5EF4-FFF2-40B4-BE49-F238E27FC236}">
                  <a16:creationId xmlns:a16="http://schemas.microsoft.com/office/drawing/2014/main" xmlns="" id="{A6BF73DB-F396-4FBF-B791-EEA720BC1548}"/>
                </a:ext>
              </a:extLst>
            </p:cNvPr>
            <p:cNvSpPr/>
            <p:nvPr/>
          </p:nvSpPr>
          <p:spPr>
            <a:xfrm>
              <a:off x="12087051" y="669380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052" y="0"/>
                  </a:moveTo>
                  <a:lnTo>
                    <a:pt x="9347" y="0"/>
                  </a:lnTo>
                  <a:lnTo>
                    <a:pt x="6083" y="1346"/>
                  </a:lnTo>
                  <a:lnTo>
                    <a:pt x="1358" y="6083"/>
                  </a:lnTo>
                  <a:lnTo>
                    <a:pt x="0" y="9347"/>
                  </a:lnTo>
                  <a:lnTo>
                    <a:pt x="0" y="16052"/>
                  </a:lnTo>
                  <a:lnTo>
                    <a:pt x="1358" y="19316"/>
                  </a:lnTo>
                  <a:lnTo>
                    <a:pt x="6083" y="24053"/>
                  </a:lnTo>
                  <a:lnTo>
                    <a:pt x="9347" y="25399"/>
                  </a:lnTo>
                  <a:lnTo>
                    <a:pt x="16052" y="25399"/>
                  </a:lnTo>
                  <a:lnTo>
                    <a:pt x="19316" y="24053"/>
                  </a:lnTo>
                  <a:lnTo>
                    <a:pt x="24053" y="19316"/>
                  </a:lnTo>
                  <a:lnTo>
                    <a:pt x="25400" y="16052"/>
                  </a:lnTo>
                  <a:lnTo>
                    <a:pt x="25400" y="9347"/>
                  </a:lnTo>
                  <a:lnTo>
                    <a:pt x="24053" y="6083"/>
                  </a:lnTo>
                  <a:lnTo>
                    <a:pt x="19316" y="1346"/>
                  </a:lnTo>
                  <a:lnTo>
                    <a:pt x="160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9497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0BDBE658-EEB5-4C58-91C4-E0CB7E5FB004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479ADE11-D6B1-4F29-BCDD-E417DD2E7842}"/>
              </a:ext>
            </a:extLst>
          </p:cNvPr>
          <p:cNvSpPr txBox="1"/>
          <p:nvPr/>
        </p:nvSpPr>
        <p:spPr>
          <a:xfrm>
            <a:off x="119062" y="0"/>
            <a:ext cx="927100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US" altLang="ko-KR" sz="14200" b="1" spc="-3635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1</a:t>
            </a:r>
            <a:endParaRPr sz="14200" b="1" spc="-3635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FEFB2E-C256-44EE-89AD-B2386B969C7B}"/>
              </a:ext>
            </a:extLst>
          </p:cNvPr>
          <p:cNvSpPr txBox="1"/>
          <p:nvPr/>
        </p:nvSpPr>
        <p:spPr>
          <a:xfrm>
            <a:off x="1348167" y="700970"/>
            <a:ext cx="109721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How It Works</a:t>
            </a: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</a:t>
            </a: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는 </a:t>
            </a:r>
            <a:r>
              <a:rPr lang="ko-KR" altLang="en-US" sz="2000" spc="-2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창작들에게</a:t>
            </a: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물리적인 투자 뿐만 아니라</a:t>
            </a:r>
            <a:endParaRPr lang="en-US" altLang="ko-KR" sz="20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디자인 기획부터 생산</a:t>
            </a:r>
            <a:r>
              <a:rPr lang="en-US" altLang="ko-KR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마케팅</a:t>
            </a:r>
            <a:r>
              <a:rPr lang="en-US" altLang="ko-KR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유통 등</a:t>
            </a:r>
            <a:endParaRPr lang="en-US" altLang="ko-KR" sz="20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지속 가능한 성장을 할 수 있도록 지원하는 </a:t>
            </a:r>
            <a:endParaRPr lang="en-US" altLang="ko-KR" sz="2000" spc="-2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Value Funding Platform </a:t>
            </a:r>
            <a:r>
              <a:rPr lang="ko-KR" altLang="en-US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입니다</a:t>
            </a:r>
            <a:r>
              <a:rPr lang="en-US" altLang="ko-KR" sz="2000" spc="-2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.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xmlns="" id="{F5077827-17CC-437F-9887-372FC8F7DB00}"/>
              </a:ext>
            </a:extLst>
          </p:cNvPr>
          <p:cNvSpPr txBox="1">
            <a:spLocks/>
          </p:cNvSpPr>
          <p:nvPr/>
        </p:nvSpPr>
        <p:spPr>
          <a:xfrm>
            <a:off x="1513791" y="5360493"/>
            <a:ext cx="2160000" cy="86177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 디렉터 평가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투자 심사 진행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 </a:t>
            </a: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or 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아이템 별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실행관리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xmlns="" id="{F6229F2D-F336-4172-9A6C-5A219E806DE6}"/>
              </a:ext>
            </a:extLst>
          </p:cNvPr>
          <p:cNvSpPr txBox="1">
            <a:spLocks/>
          </p:cNvSpPr>
          <p:nvPr/>
        </p:nvSpPr>
        <p:spPr>
          <a:xfrm>
            <a:off x="4241611" y="5360493"/>
            <a:ext cx="2160000" cy="107721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전략 기획 수립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디자인 컨셉 결정 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 컨설팅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소비자 커뮤니케이션 관리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마케팅 전개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xmlns="" id="{6A4827AD-6052-47DA-A561-5CF9F2D44968}"/>
              </a:ext>
            </a:extLst>
          </p:cNvPr>
          <p:cNvSpPr txBox="1">
            <a:spLocks/>
          </p:cNvSpPr>
          <p:nvPr/>
        </p:nvSpPr>
        <p:spPr>
          <a:xfrm>
            <a:off x="6969431" y="5360493"/>
            <a:ext cx="2160000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온라인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E-Commerce</a:t>
            </a: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V-Commerce / LIVE</a:t>
            </a: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오프라인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백화점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쇼룸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xmlns="" id="{ADE5D684-BC24-4364-A874-49405B90CC3E}"/>
              </a:ext>
            </a:extLst>
          </p:cNvPr>
          <p:cNvSpPr txBox="1">
            <a:spLocks/>
          </p:cNvSpPr>
          <p:nvPr/>
        </p:nvSpPr>
        <p:spPr>
          <a:xfrm>
            <a:off x="9697251" y="5360493"/>
            <a:ext cx="2160000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/DIG </a:t>
            </a:r>
            <a:r>
              <a:rPr lang="ko-KR" altLang="en-US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자체 브랜드 개발</a:t>
            </a:r>
            <a:endParaRPr lang="en-US" altLang="ko-KR" sz="14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4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- Collaboration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xmlns="" id="{2F1D3637-9F99-4C8F-A16E-FE317F213E93}"/>
              </a:ext>
            </a:extLst>
          </p:cNvPr>
          <p:cNvSpPr/>
          <p:nvPr/>
        </p:nvSpPr>
        <p:spPr>
          <a:xfrm flipV="1">
            <a:off x="2891491" y="4056885"/>
            <a:ext cx="1152000" cy="59930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4">
            <a:extLst>
              <a:ext uri="{FF2B5EF4-FFF2-40B4-BE49-F238E27FC236}">
                <a16:creationId xmlns:a16="http://schemas.microsoft.com/office/drawing/2014/main" xmlns="" id="{755FC5B8-4A41-41B0-A09A-F8BF90C0F0BE}"/>
              </a:ext>
            </a:extLst>
          </p:cNvPr>
          <p:cNvSpPr/>
          <p:nvPr/>
        </p:nvSpPr>
        <p:spPr>
          <a:xfrm>
            <a:off x="4043491" y="4022707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xmlns="" id="{83E91730-81DC-466B-A637-3CACFEEA712C}"/>
              </a:ext>
            </a:extLst>
          </p:cNvPr>
          <p:cNvSpPr/>
          <p:nvPr/>
        </p:nvSpPr>
        <p:spPr>
          <a:xfrm flipV="1">
            <a:off x="5618476" y="4056885"/>
            <a:ext cx="1152000" cy="59930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xmlns="" id="{4DED4514-9487-4EF9-A5DC-1EF5C139B20B}"/>
              </a:ext>
            </a:extLst>
          </p:cNvPr>
          <p:cNvSpPr/>
          <p:nvPr/>
        </p:nvSpPr>
        <p:spPr>
          <a:xfrm>
            <a:off x="6770476" y="4022707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xmlns="" id="{01232BAE-8C26-4C82-9352-7473119D175C}"/>
              </a:ext>
            </a:extLst>
          </p:cNvPr>
          <p:cNvSpPr/>
          <p:nvPr/>
        </p:nvSpPr>
        <p:spPr>
          <a:xfrm flipV="1">
            <a:off x="8344726" y="4056885"/>
            <a:ext cx="1152000" cy="59930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xmlns="" id="{8D8DFE60-9016-40D3-A650-5F1165918E17}"/>
              </a:ext>
            </a:extLst>
          </p:cNvPr>
          <p:cNvSpPr/>
          <p:nvPr/>
        </p:nvSpPr>
        <p:spPr>
          <a:xfrm>
            <a:off x="9496726" y="4022707"/>
            <a:ext cx="198120" cy="198120"/>
          </a:xfrm>
          <a:custGeom>
            <a:avLst/>
            <a:gdLst/>
            <a:ahLst/>
            <a:cxnLst/>
            <a:rect l="l" t="t" r="r" b="b"/>
            <a:pathLst>
              <a:path w="198120" h="198120">
                <a:moveTo>
                  <a:pt x="198031" y="99021"/>
                </a:moveTo>
                <a:lnTo>
                  <a:pt x="190250" y="137570"/>
                </a:lnTo>
                <a:lnTo>
                  <a:pt x="169032" y="169044"/>
                </a:lnTo>
                <a:lnTo>
                  <a:pt x="137557" y="190263"/>
                </a:lnTo>
                <a:lnTo>
                  <a:pt x="99009" y="198043"/>
                </a:lnTo>
                <a:lnTo>
                  <a:pt x="60473" y="190263"/>
                </a:lnTo>
                <a:lnTo>
                  <a:pt x="29002" y="169044"/>
                </a:lnTo>
                <a:lnTo>
                  <a:pt x="7781" y="137570"/>
                </a:lnTo>
                <a:lnTo>
                  <a:pt x="0" y="99021"/>
                </a:lnTo>
                <a:lnTo>
                  <a:pt x="7781" y="60473"/>
                </a:lnTo>
                <a:lnTo>
                  <a:pt x="29002" y="28998"/>
                </a:lnTo>
                <a:lnTo>
                  <a:pt x="60473" y="7780"/>
                </a:lnTo>
                <a:lnTo>
                  <a:pt x="99009" y="0"/>
                </a:lnTo>
                <a:lnTo>
                  <a:pt x="137557" y="7780"/>
                </a:lnTo>
                <a:lnTo>
                  <a:pt x="169032" y="28998"/>
                </a:lnTo>
                <a:lnTo>
                  <a:pt x="190250" y="60473"/>
                </a:lnTo>
                <a:lnTo>
                  <a:pt x="198031" y="99021"/>
                </a:lnTo>
                <a:close/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9B0985F7-69CB-4400-8318-8CAC623A373F}"/>
              </a:ext>
            </a:extLst>
          </p:cNvPr>
          <p:cNvSpPr/>
          <p:nvPr/>
        </p:nvSpPr>
        <p:spPr>
          <a:xfrm>
            <a:off x="1513791" y="3036815"/>
            <a:ext cx="2160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spc="-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FUNDING</a:t>
            </a:r>
            <a:endParaRPr lang="ko-KR" altLang="en-US" sz="2400" b="1" spc="-2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9AC1E6C0-443C-4D92-88C0-81544041E24B}"/>
              </a:ext>
            </a:extLst>
          </p:cNvPr>
          <p:cNvSpPr/>
          <p:nvPr/>
        </p:nvSpPr>
        <p:spPr>
          <a:xfrm>
            <a:off x="4241611" y="3036815"/>
            <a:ext cx="2160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200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7DE46869-9117-4FFF-AAEC-D2A3D6C37FF0}"/>
              </a:ext>
            </a:extLst>
          </p:cNvPr>
          <p:cNvSpPr/>
          <p:nvPr/>
        </p:nvSpPr>
        <p:spPr>
          <a:xfrm>
            <a:off x="6969431" y="3036815"/>
            <a:ext cx="2160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spc="-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BUSINESS</a:t>
            </a:r>
            <a:endParaRPr lang="ko-KR" altLang="en-US" sz="2400" b="1" spc="-2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B4D0C23-CE6F-4DAD-80C2-4981A3482744}"/>
              </a:ext>
            </a:extLst>
          </p:cNvPr>
          <p:cNvSpPr txBox="1"/>
          <p:nvPr/>
        </p:nvSpPr>
        <p:spPr>
          <a:xfrm>
            <a:off x="4239206" y="3604310"/>
            <a:ext cx="216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400" b="1" spc="-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MANAGEMENT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spc="-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(DESIGNER &amp;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spc="-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</a:gradFill>
                <a:latin typeface="Century Gothic" panose="020B0502020202020204" pitchFamily="34" charset="0"/>
                <a:ea typeface="+mj-ea"/>
                <a:cs typeface="Arial"/>
              </a:rPr>
              <a:t>DESIGN)</a:t>
            </a:r>
          </a:p>
        </p:txBody>
      </p:sp>
      <p:sp>
        <p:nvSpPr>
          <p:cNvPr id="27" name="object 25">
            <a:extLst>
              <a:ext uri="{FF2B5EF4-FFF2-40B4-BE49-F238E27FC236}">
                <a16:creationId xmlns:a16="http://schemas.microsoft.com/office/drawing/2014/main" xmlns="" id="{E3549ED2-A663-424A-9D58-F31CCCF57726}"/>
              </a:ext>
            </a:extLst>
          </p:cNvPr>
          <p:cNvSpPr/>
          <p:nvPr/>
        </p:nvSpPr>
        <p:spPr>
          <a:xfrm flipV="1">
            <a:off x="0" y="4067061"/>
            <a:ext cx="1511386" cy="49754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5">
            <a:extLst>
              <a:ext uri="{FF2B5EF4-FFF2-40B4-BE49-F238E27FC236}">
                <a16:creationId xmlns:a16="http://schemas.microsoft.com/office/drawing/2014/main" xmlns="" id="{9EEE68E6-7688-47AD-8C98-740E0CAB2FF5}"/>
              </a:ext>
            </a:extLst>
          </p:cNvPr>
          <p:cNvSpPr/>
          <p:nvPr/>
        </p:nvSpPr>
        <p:spPr>
          <a:xfrm flipV="1">
            <a:off x="10680613" y="4061973"/>
            <a:ext cx="1511386" cy="49754"/>
          </a:xfrm>
          <a:custGeom>
            <a:avLst/>
            <a:gdLst/>
            <a:ahLst/>
            <a:cxnLst/>
            <a:rect l="l" t="t" r="r" b="b"/>
            <a:pathLst>
              <a:path w="1266190">
                <a:moveTo>
                  <a:pt x="1266075" y="0"/>
                </a:moveTo>
                <a:lnTo>
                  <a:pt x="0" y="0"/>
                </a:lnTo>
              </a:path>
            </a:pathLst>
          </a:custGeom>
          <a:ln w="33870">
            <a:solidFill>
              <a:srgbClr val="0078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B7FE256C-8228-4F37-BF46-2EABE2BA198F}"/>
              </a:ext>
            </a:extLst>
          </p:cNvPr>
          <p:cNvSpPr/>
          <p:nvPr/>
        </p:nvSpPr>
        <p:spPr>
          <a:xfrm>
            <a:off x="9697251" y="3036815"/>
            <a:ext cx="2160000" cy="216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spc="-2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C78A1AD-C5D5-408F-A002-F7248034CA52}"/>
              </a:ext>
            </a:extLst>
          </p:cNvPr>
          <p:cNvSpPr txBox="1"/>
          <p:nvPr/>
        </p:nvSpPr>
        <p:spPr>
          <a:xfrm>
            <a:off x="9697251" y="3671351"/>
            <a:ext cx="21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SELF-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20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BRANDING</a:t>
            </a:r>
            <a:endParaRPr kumimoji="0" lang="ko-KR" altLang="en-US" sz="2400" b="1" i="0" u="none" strike="noStrike" kern="1200" cap="none" spc="-20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</a:gradFill>
              <a:effectLst/>
              <a:uLnTx/>
              <a:uFillTx/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5523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F8A289E5-E231-4C1F-8EC5-0CB45F8F0EA9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7E38CE51-D8C0-46FF-BE3C-AA7E61008C9E}"/>
              </a:ext>
            </a:extLst>
          </p:cNvPr>
          <p:cNvSpPr txBox="1"/>
          <p:nvPr/>
        </p:nvSpPr>
        <p:spPr>
          <a:xfrm>
            <a:off x="119061" y="0"/>
            <a:ext cx="6818633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142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FUNDING</a:t>
            </a:r>
            <a:endParaRPr sz="14200" b="1" spc="-1500" dirty="0">
              <a:gradFill>
                <a:gsLst>
                  <a:gs pos="0">
                    <a:srgbClr val="6FB1E1"/>
                  </a:gs>
                  <a:gs pos="100000">
                    <a:srgbClr val="6FB1E1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1645A3-05F0-46AA-A983-DE3F87241746}"/>
              </a:ext>
            </a:extLst>
          </p:cNvPr>
          <p:cNvSpPr txBox="1"/>
          <p:nvPr/>
        </p:nvSpPr>
        <p:spPr>
          <a:xfrm>
            <a:off x="119061" y="1892826"/>
            <a:ext cx="1097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투자금 집행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및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전개</a:t>
            </a:r>
            <a:r>
              <a:rPr lang="en-US" altLang="ko-KR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en-US" altLang="ko-KR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</a:t>
            </a:r>
            <a:r>
              <a:rPr lang="en-US" altLang="ko-KR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매출 창출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및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 수익 분배</a:t>
            </a:r>
            <a:endParaRPr lang="en-US" altLang="ko-KR" sz="3200" b="1" spc="-5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418BC561-C359-4A33-A39A-7B87CC164488}"/>
              </a:ext>
            </a:extLst>
          </p:cNvPr>
          <p:cNvSpPr/>
          <p:nvPr/>
        </p:nvSpPr>
        <p:spPr>
          <a:xfrm>
            <a:off x="814763" y="4797718"/>
            <a:ext cx="5281237" cy="391201"/>
          </a:xfrm>
          <a:prstGeom prst="roundRect">
            <a:avLst>
              <a:gd name="adj" fmla="val 26288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D40EFBE-8CB6-4FE6-99CB-497485E87BE8}"/>
              </a:ext>
            </a:extLst>
          </p:cNvPr>
          <p:cNvSpPr txBox="1"/>
          <p:nvPr/>
        </p:nvSpPr>
        <p:spPr>
          <a:xfrm>
            <a:off x="814763" y="4246837"/>
            <a:ext cx="5281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Brand Season Funding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098033B-D6D4-4C9C-8D56-24DA5ABCF393}"/>
              </a:ext>
            </a:extLst>
          </p:cNvPr>
          <p:cNvSpPr txBox="1"/>
          <p:nvPr/>
        </p:nvSpPr>
        <p:spPr>
          <a:xfrm>
            <a:off x="6791700" y="4246837"/>
            <a:ext cx="5281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Season Item Funding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xmlns="" id="{E0F1CED2-3661-4E78-81AC-3E519F23FEB1}"/>
              </a:ext>
            </a:extLst>
          </p:cNvPr>
          <p:cNvSpPr txBox="1">
            <a:spLocks/>
          </p:cNvSpPr>
          <p:nvPr/>
        </p:nvSpPr>
        <p:spPr>
          <a:xfrm>
            <a:off x="982662" y="5382493"/>
            <a:ext cx="4388235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브랜드의 가치와 성장성을 판단하여 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브랜드의 한 시즌 전체에 대한 </a:t>
            </a:r>
            <a:r>
              <a:rPr lang="ko-KR" altLang="en-US" sz="16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펀딩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진행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endParaRPr lang="en-US" altLang="ko-KR" sz="12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4908C0B9-07B4-44A5-9231-856923818DA3}"/>
              </a:ext>
            </a:extLst>
          </p:cNvPr>
          <p:cNvSpPr txBox="1">
            <a:spLocks/>
          </p:cNvSpPr>
          <p:nvPr/>
        </p:nvSpPr>
        <p:spPr>
          <a:xfrm>
            <a:off x="6937694" y="5377564"/>
            <a:ext cx="5135243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디자이너와 창작자의 콘텐츠 및 아이템에 대한 </a:t>
            </a:r>
            <a:r>
              <a:rPr lang="ko-KR" altLang="en-US" sz="16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펀딩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진행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아이템에 대한 소비자 니즈를 파악하고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데이터 분석을 통한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기획부터 생산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유통까지 </a:t>
            </a:r>
            <a:r>
              <a:rPr lang="ko-KR" altLang="en-US" sz="1600" spc="-10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지원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pic>
        <p:nvPicPr>
          <p:cNvPr id="1026" name="Picture 2" descr="Interesting and bust design development page in sketchbook | Fashion design  portfolio, Sketch book, Fashion portfolio layout">
            <a:extLst>
              <a:ext uri="{FF2B5EF4-FFF2-40B4-BE49-F238E27FC236}">
                <a16:creationId xmlns:a16="http://schemas.microsoft.com/office/drawing/2014/main" xmlns="" id="{924ABCF0-56D2-426C-BC31-AC54DCDFF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8" b="11368"/>
          <a:stretch/>
        </p:blipFill>
        <p:spPr bwMode="auto">
          <a:xfrm>
            <a:off x="516379" y="2651210"/>
            <a:ext cx="2637307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n on design | fashion illustrations">
            <a:extLst>
              <a:ext uri="{FF2B5EF4-FFF2-40B4-BE49-F238E27FC236}">
                <a16:creationId xmlns:a16="http://schemas.microsoft.com/office/drawing/2014/main" xmlns="" id="{2D5C27F2-1251-4A2B-B9AB-BA6ACE039B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8" b="11228"/>
          <a:stretch/>
        </p:blipFill>
        <p:spPr bwMode="auto">
          <a:xfrm>
            <a:off x="3176779" y="2651210"/>
            <a:ext cx="262733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shion Sketchbook - fashion illustrations; line up sketches; fashion  portfo… | Fashion illustrations techniques, Fashion design portfolio,  Fashion portfolio layout">
            <a:extLst>
              <a:ext uri="{FF2B5EF4-FFF2-40B4-BE49-F238E27FC236}">
                <a16:creationId xmlns:a16="http://schemas.microsoft.com/office/drawing/2014/main" xmlns="" id="{731F8B19-3594-43EE-8F84-D5686E600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3" b="10093"/>
          <a:stretch/>
        </p:blipFill>
        <p:spPr bwMode="auto">
          <a:xfrm>
            <a:off x="5827202" y="2651210"/>
            <a:ext cx="255007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aura Helen Searle: RAW: Silouette...Extended | Fashion editorial layout,  Fashion portfolio, Fashion inspiration design">
            <a:extLst>
              <a:ext uri="{FF2B5EF4-FFF2-40B4-BE49-F238E27FC236}">
                <a16:creationId xmlns:a16="http://schemas.microsoft.com/office/drawing/2014/main" xmlns="" id="{47EC8013-B6E5-4EA3-AA55-F1BA980B4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919" y="2618193"/>
            <a:ext cx="2037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8B3E0A0F-763E-4851-A2EE-D19B6A41F0FF}"/>
              </a:ext>
            </a:extLst>
          </p:cNvPr>
          <p:cNvSpPr/>
          <p:nvPr/>
        </p:nvSpPr>
        <p:spPr>
          <a:xfrm>
            <a:off x="6791701" y="4801512"/>
            <a:ext cx="5281237" cy="391201"/>
          </a:xfrm>
          <a:prstGeom prst="roundRect">
            <a:avLst>
              <a:gd name="adj" fmla="val 26288"/>
            </a:avLst>
          </a:prstGeom>
          <a:solidFill>
            <a:srgbClr val="6FB1E1"/>
          </a:solidFill>
          <a:ln>
            <a:solidFill>
              <a:srgbClr val="6FB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337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F8A289E5-E231-4C1F-8EC5-0CB45F8F0EA9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67492935-660B-48CA-BA4F-769FE0E2704D}"/>
              </a:ext>
            </a:extLst>
          </p:cNvPr>
          <p:cNvSpPr txBox="1"/>
          <p:nvPr/>
        </p:nvSpPr>
        <p:spPr>
          <a:xfrm>
            <a:off x="119061" y="0"/>
            <a:ext cx="11953877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142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MANAGEMENT</a:t>
            </a:r>
            <a:endParaRPr sz="14200" b="1" spc="-1500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BA77EE0-F7D7-4F7D-80AB-E2E68300A410}"/>
              </a:ext>
            </a:extLst>
          </p:cNvPr>
          <p:cNvSpPr txBox="1"/>
          <p:nvPr/>
        </p:nvSpPr>
        <p:spPr>
          <a:xfrm>
            <a:off x="119060" y="1892826"/>
            <a:ext cx="119538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spc="-5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콜라보</a:t>
            </a:r>
            <a:r>
              <a:rPr lang="en-US" altLang="ko-KR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3200" b="1" spc="-5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이커머스</a:t>
            </a:r>
            <a:r>
              <a:rPr lang="en-US" altLang="ko-KR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</a:t>
            </a:r>
            <a:r>
              <a:rPr lang="en-US" altLang="ko-KR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네트워킹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등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경쟁력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과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성장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위한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운영 전략 서비스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제공 </a:t>
            </a:r>
            <a:endParaRPr lang="en-US" altLang="ko-KR" sz="3200" spc="-5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B1538D54-548F-40AC-BE26-92A754F30638}"/>
              </a:ext>
            </a:extLst>
          </p:cNvPr>
          <p:cNvSpPr/>
          <p:nvPr/>
        </p:nvSpPr>
        <p:spPr>
          <a:xfrm>
            <a:off x="269856" y="3633063"/>
            <a:ext cx="5826142" cy="3017994"/>
          </a:xfrm>
          <a:prstGeom prst="roundRect">
            <a:avLst>
              <a:gd name="adj" fmla="val 779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87F22FB-3F3F-48EF-A7CE-3D7D62FE6764}"/>
              </a:ext>
            </a:extLst>
          </p:cNvPr>
          <p:cNvSpPr txBox="1"/>
          <p:nvPr/>
        </p:nvSpPr>
        <p:spPr>
          <a:xfrm>
            <a:off x="1045769" y="2712848"/>
            <a:ext cx="5281237" cy="1015663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12700" marR="508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2Tracks-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3AC9ABD7-6BE0-45D3-A370-133D31B33B8B}"/>
              </a:ext>
            </a:extLst>
          </p:cNvPr>
          <p:cNvSpPr/>
          <p:nvPr/>
        </p:nvSpPr>
        <p:spPr>
          <a:xfrm>
            <a:off x="6246797" y="3633063"/>
            <a:ext cx="5826142" cy="3017994"/>
          </a:xfrm>
          <a:prstGeom prst="roundRect">
            <a:avLst>
              <a:gd name="adj" fmla="val 779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F14EDFF-847C-4819-98B6-14E170B982DB}"/>
              </a:ext>
            </a:extLst>
          </p:cNvPr>
          <p:cNvSpPr txBox="1"/>
          <p:nvPr/>
        </p:nvSpPr>
        <p:spPr>
          <a:xfrm>
            <a:off x="6098774" y="2712849"/>
            <a:ext cx="2343927" cy="1015663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0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3Way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82CE0B42-064D-438F-82A9-9E237DF9ED09}"/>
              </a:ext>
            </a:extLst>
          </p:cNvPr>
          <p:cNvSpPr/>
          <p:nvPr/>
        </p:nvSpPr>
        <p:spPr>
          <a:xfrm>
            <a:off x="1780673" y="4552749"/>
            <a:ext cx="4315325" cy="240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10D9CBC8-7EEB-4C1F-9033-7C9F450BF753}"/>
              </a:ext>
            </a:extLst>
          </p:cNvPr>
          <p:cNvSpPr/>
          <p:nvPr/>
        </p:nvSpPr>
        <p:spPr>
          <a:xfrm>
            <a:off x="1780672" y="5579118"/>
            <a:ext cx="4315325" cy="240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1A7A0D-A543-46A0-A1FA-6E6D8E77BC75}"/>
              </a:ext>
            </a:extLst>
          </p:cNvPr>
          <p:cNvSpPr txBox="1"/>
          <p:nvPr/>
        </p:nvSpPr>
        <p:spPr>
          <a:xfrm>
            <a:off x="119057" y="4449159"/>
            <a:ext cx="163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Track 01</a:t>
            </a:r>
            <a:endParaRPr lang="ko-KR" altLang="en-US" sz="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ED7CFBA-E064-4909-977D-521592EFC88C}"/>
              </a:ext>
            </a:extLst>
          </p:cNvPr>
          <p:cNvSpPr txBox="1"/>
          <p:nvPr/>
        </p:nvSpPr>
        <p:spPr>
          <a:xfrm>
            <a:off x="141602" y="5468601"/>
            <a:ext cx="163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Track 02</a:t>
            </a:r>
            <a:endParaRPr lang="ko-KR" altLang="en-US" sz="800" dirty="0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xmlns="" id="{93BC261E-EDEF-40EA-9B42-B3606C7F1259}"/>
              </a:ext>
            </a:extLst>
          </p:cNvPr>
          <p:cNvSpPr txBox="1">
            <a:spLocks/>
          </p:cNvSpPr>
          <p:nvPr/>
        </p:nvSpPr>
        <p:spPr>
          <a:xfrm>
            <a:off x="1755351" y="4268027"/>
            <a:ext cx="2409698" cy="24622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하이엔드 라인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상품군</a:t>
            </a:r>
            <a:endParaRPr lang="en-US" altLang="ko-KR" sz="12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xmlns="" id="{495CAB54-9C43-40DA-9EBE-D50ADC5F61F7}"/>
              </a:ext>
            </a:extLst>
          </p:cNvPr>
          <p:cNvSpPr txBox="1">
            <a:spLocks/>
          </p:cNvSpPr>
          <p:nvPr/>
        </p:nvSpPr>
        <p:spPr>
          <a:xfrm>
            <a:off x="1755350" y="5874402"/>
            <a:ext cx="2710771" cy="24622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컨템포러리 미들 라인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상품군</a:t>
            </a:r>
            <a:endParaRPr lang="en-US" altLang="ko-KR" sz="12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6EF2F82-4E1A-48C0-A4DD-6645F2E1A75A}"/>
              </a:ext>
            </a:extLst>
          </p:cNvPr>
          <p:cNvSpPr txBox="1"/>
          <p:nvPr/>
        </p:nvSpPr>
        <p:spPr>
          <a:xfrm>
            <a:off x="1626667" y="5021341"/>
            <a:ext cx="45205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하이엔드</a:t>
            </a:r>
            <a:r>
              <a:rPr lang="en-US" altLang="ko-KR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&amp;</a:t>
            </a:r>
            <a:r>
              <a:rPr lang="ko-KR" altLang="en-US" sz="2000" b="1" spc="-4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미들라인</a:t>
            </a: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보유 </a:t>
            </a:r>
            <a:r>
              <a:rPr lang="en-US" altLang="ko-KR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  <a:sym typeface="Wingdings" panose="05000000000000000000" pitchFamily="2" charset="2"/>
              </a:rPr>
              <a:t> </a:t>
            </a: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전 연령대 </a:t>
            </a:r>
            <a:r>
              <a:rPr lang="ko-KR" altLang="en-US" sz="2000" b="1" spc="-4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타켓</a:t>
            </a: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en-US" altLang="ko-KR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Cover</a:t>
            </a:r>
            <a:endParaRPr lang="en-US" altLang="ko-KR" sz="2000" spc="-4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E274DA6E-72DC-4622-B80F-493561E3F5D9}"/>
              </a:ext>
            </a:extLst>
          </p:cNvPr>
          <p:cNvSpPr/>
          <p:nvPr/>
        </p:nvSpPr>
        <p:spPr>
          <a:xfrm rot="5400000">
            <a:off x="7718246" y="4954369"/>
            <a:ext cx="2883244" cy="240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DE73A1DF-DC8A-45B1-A8F4-4C290A7B9DBF}"/>
              </a:ext>
            </a:extLst>
          </p:cNvPr>
          <p:cNvSpPr/>
          <p:nvPr/>
        </p:nvSpPr>
        <p:spPr>
          <a:xfrm rot="8010344">
            <a:off x="8611060" y="4899626"/>
            <a:ext cx="3897771" cy="240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E66035F9-2696-4EAC-B021-79FDFD7C6A9A}"/>
              </a:ext>
            </a:extLst>
          </p:cNvPr>
          <p:cNvSpPr/>
          <p:nvPr/>
        </p:nvSpPr>
        <p:spPr>
          <a:xfrm rot="13549440">
            <a:off x="5762387" y="4899546"/>
            <a:ext cx="3939195" cy="240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AB04989-A7E6-422A-AEDF-9B541BB4613F}"/>
              </a:ext>
            </a:extLst>
          </p:cNvPr>
          <p:cNvSpPr txBox="1"/>
          <p:nvPr/>
        </p:nvSpPr>
        <p:spPr>
          <a:xfrm>
            <a:off x="8312867" y="3656244"/>
            <a:ext cx="163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Way 01</a:t>
            </a:r>
            <a:endParaRPr lang="ko-KR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03BA081-4871-417B-BC57-C3A8BBE0C436}"/>
              </a:ext>
            </a:extLst>
          </p:cNvPr>
          <p:cNvSpPr txBox="1"/>
          <p:nvPr/>
        </p:nvSpPr>
        <p:spPr>
          <a:xfrm>
            <a:off x="6224252" y="4683107"/>
            <a:ext cx="163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Way 02</a:t>
            </a:r>
            <a:endParaRPr lang="ko-KR" altLang="en-US" sz="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7EF3F64-9039-4B68-941B-C04619AE9BB2}"/>
              </a:ext>
            </a:extLst>
          </p:cNvPr>
          <p:cNvSpPr txBox="1"/>
          <p:nvPr/>
        </p:nvSpPr>
        <p:spPr>
          <a:xfrm>
            <a:off x="10396832" y="4680812"/>
            <a:ext cx="163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Way 03</a:t>
            </a:r>
            <a:endParaRPr lang="ko-KR" altLang="en-US" sz="800" dirty="0"/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xmlns="" id="{0D9BCB0C-4A53-4D34-929C-941C1CB9FD9B}"/>
              </a:ext>
            </a:extLst>
          </p:cNvPr>
          <p:cNvSpPr txBox="1">
            <a:spLocks/>
          </p:cNvSpPr>
          <p:nvPr/>
        </p:nvSpPr>
        <p:spPr>
          <a:xfrm>
            <a:off x="7924913" y="4129194"/>
            <a:ext cx="2409698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</a:pPr>
            <a:r>
              <a:rPr lang="en-US" altLang="ko-KR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lang="ko-KR" altLang="en-US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핵심 주력</a:t>
            </a:r>
            <a:r>
              <a:rPr lang="en-US" altLang="ko-KR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</a:p>
          <a:p>
            <a:pPr marL="12700" marR="5080" algn="ctr">
              <a:lnSpc>
                <a:spcPct val="100000"/>
              </a:lnSpc>
            </a:pP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유닛 시즌 베스트 상품 </a:t>
            </a:r>
            <a:endParaRPr lang="en-US" altLang="ko-KR" sz="16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lang="ko-KR" altLang="en-US" sz="1600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스테디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상품화 육성 집중</a:t>
            </a:r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xmlns="" id="{FC8FCD58-24C8-49B3-B8FD-CCE200A542E6}"/>
              </a:ext>
            </a:extLst>
          </p:cNvPr>
          <p:cNvSpPr txBox="1">
            <a:spLocks/>
          </p:cNvSpPr>
          <p:nvPr/>
        </p:nvSpPr>
        <p:spPr>
          <a:xfrm>
            <a:off x="6593073" y="5186561"/>
            <a:ext cx="2079289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[</a:t>
            </a:r>
            <a:r>
              <a:rPr lang="ko-KR" altLang="en-US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육성</a:t>
            </a:r>
            <a:r>
              <a:rPr lang="en-US" altLang="ko-KR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]</a:t>
            </a:r>
          </a:p>
          <a:p>
            <a:pPr marL="12700" marR="5080">
              <a:lnSpc>
                <a:spcPct val="100000"/>
              </a:lnSpc>
            </a:pP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유닛 신상품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악성재고 상품 </a:t>
            </a:r>
            <a:endParaRPr lang="en-US" altLang="ko-KR" sz="16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베스트 육성 주력</a:t>
            </a: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xmlns="" id="{3D5FDBE4-3A43-4877-B6DF-B634175684BD}"/>
              </a:ext>
            </a:extLst>
          </p:cNvPr>
          <p:cNvSpPr txBox="1">
            <a:spLocks/>
          </p:cNvSpPr>
          <p:nvPr/>
        </p:nvSpPr>
        <p:spPr>
          <a:xfrm>
            <a:off x="9647374" y="5135738"/>
            <a:ext cx="2079289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r">
              <a:lnSpc>
                <a:spcPct val="100000"/>
              </a:lnSpc>
            </a:pPr>
            <a:r>
              <a:rPr lang="ko-KR" altLang="en-US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‘</a:t>
            </a:r>
            <a:r>
              <a:rPr lang="en-US" altLang="ko-KR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BTI’ </a:t>
            </a:r>
            <a:r>
              <a:rPr lang="ko-KR" altLang="en-US" sz="1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유닛 </a:t>
            </a:r>
            <a:endParaRPr lang="en-US" altLang="ko-KR" sz="16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 algn="r">
              <a:lnSpc>
                <a:spcPct val="100000"/>
              </a:lnSpc>
            </a:pPr>
            <a:r>
              <a:rPr lang="ko-KR" altLang="en-US" sz="1600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집객유입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600" spc="-3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객단가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재고 차원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미끼 상품 발굴</a:t>
            </a:r>
            <a:r>
              <a:rPr lang="en-US" altLang="ko-KR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확보 집중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137CA1B-6063-4814-B70F-23FBCD5B2E8F}"/>
              </a:ext>
            </a:extLst>
          </p:cNvPr>
          <p:cNvSpPr txBox="1"/>
          <p:nvPr/>
        </p:nvSpPr>
        <p:spPr>
          <a:xfrm>
            <a:off x="6417531" y="6225685"/>
            <a:ext cx="5537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큐레이션 제공 위한  세부 </a:t>
            </a:r>
            <a:r>
              <a:rPr lang="ko-KR" altLang="en-US" sz="2000" b="1" spc="-4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유닛별</a:t>
            </a: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컨텐츠 세분화</a:t>
            </a:r>
            <a:r>
              <a:rPr lang="en-US" altLang="ko-KR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2000" b="1" spc="-4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정교화 설계 </a:t>
            </a:r>
          </a:p>
        </p:txBody>
      </p:sp>
    </p:spTree>
    <p:extLst>
      <p:ext uri="{BB962C8B-B14F-4D97-AF65-F5344CB8AC3E}">
        <p14:creationId xmlns:p14="http://schemas.microsoft.com/office/powerpoint/2010/main" val="2670028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신세계그룹, 평창 동계올림픽 지원… 공식 후원 협약 체결 | Save Internet 뉴데일리">
            <a:extLst>
              <a:ext uri="{FF2B5EF4-FFF2-40B4-BE49-F238E27FC236}">
                <a16:creationId xmlns:a16="http://schemas.microsoft.com/office/drawing/2014/main" xmlns="" id="{DC309DFF-781C-437D-B80E-3B06EF2C6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225" y="4840457"/>
            <a:ext cx="2953134" cy="1476567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 descr="텍스트, 표지판, 옅은이(가) 표시된 사진&#10;&#10;자동 생성된 설명">
            <a:extLst>
              <a:ext uri="{FF2B5EF4-FFF2-40B4-BE49-F238E27FC236}">
                <a16:creationId xmlns:a16="http://schemas.microsoft.com/office/drawing/2014/main" xmlns="" id="{3DB3B5DB-5B5E-4E07-9F81-9A15B6B551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2"/>
          <a:stretch/>
        </p:blipFill>
        <p:spPr>
          <a:xfrm>
            <a:off x="1546285" y="2920247"/>
            <a:ext cx="7011008" cy="3937753"/>
          </a:xfrm>
          <a:prstGeom prst="rect">
            <a:avLst/>
          </a:prstGeom>
        </p:spPr>
      </p:pic>
      <p:pic>
        <p:nvPicPr>
          <p:cNvPr id="2062" name="Picture 14" descr="오늘경제] 신세계 '스타필드' 등 대형복합쇼핑몰 '갑질계약' 실태 첫 확인 - 오늘경제">
            <a:extLst>
              <a:ext uri="{FF2B5EF4-FFF2-40B4-BE49-F238E27FC236}">
                <a16:creationId xmlns:a16="http://schemas.microsoft.com/office/drawing/2014/main" xmlns="" id="{0C114080-82BC-4AE3-97B6-A2C5E6E9C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61" b="18199"/>
          <a:stretch/>
        </p:blipFill>
        <p:spPr bwMode="auto">
          <a:xfrm>
            <a:off x="9468181" y="5123550"/>
            <a:ext cx="2456146" cy="1267625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 CONCEPT - 돔바 (DOMBA)">
            <a:extLst>
              <a:ext uri="{FF2B5EF4-FFF2-40B4-BE49-F238E27FC236}">
                <a16:creationId xmlns:a16="http://schemas.microsoft.com/office/drawing/2014/main" xmlns="" id="{9BBFA494-7D04-4CB8-891A-27AC884D02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9" b="27739"/>
          <a:stretch/>
        </p:blipFill>
        <p:spPr bwMode="auto">
          <a:xfrm>
            <a:off x="2320988" y="5582626"/>
            <a:ext cx="4043026" cy="90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AC69AF-F537-40B6-8A07-01E7B56D90A5}"/>
              </a:ext>
            </a:extLst>
          </p:cNvPr>
          <p:cNvSpPr txBox="1"/>
          <p:nvPr/>
        </p:nvSpPr>
        <p:spPr>
          <a:xfrm rot="16200000">
            <a:off x="5124206" y="3989538"/>
            <a:ext cx="2784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Off-Line</a:t>
            </a:r>
          </a:p>
        </p:txBody>
      </p:sp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F8A289E5-E231-4C1F-8EC5-0CB45F8F0EA9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FB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7E38CE51-D8C0-46FF-BE3C-AA7E61008C9E}"/>
              </a:ext>
            </a:extLst>
          </p:cNvPr>
          <p:cNvSpPr txBox="1"/>
          <p:nvPr/>
        </p:nvSpPr>
        <p:spPr>
          <a:xfrm>
            <a:off x="119061" y="0"/>
            <a:ext cx="6818633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142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BUSINESS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1645A3-05F0-46AA-A983-DE3F87241746}"/>
              </a:ext>
            </a:extLst>
          </p:cNvPr>
          <p:cNvSpPr txBox="1"/>
          <p:nvPr/>
        </p:nvSpPr>
        <p:spPr>
          <a:xfrm>
            <a:off x="119061" y="1892826"/>
            <a:ext cx="1097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상품성향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및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전략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적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분석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으로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맞춤형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온</a:t>
            </a:r>
            <a:r>
              <a:rPr lang="en-US" altLang="ko-KR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오프라인 플랫폼 제공</a:t>
            </a:r>
            <a:endParaRPr lang="en-US" altLang="ko-KR" sz="3200" b="1" spc="-5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3E916D0-AC62-4807-A32C-179C8163169F}"/>
              </a:ext>
            </a:extLst>
          </p:cNvPr>
          <p:cNvSpPr txBox="1"/>
          <p:nvPr/>
        </p:nvSpPr>
        <p:spPr>
          <a:xfrm rot="16200000">
            <a:off x="-73084" y="3989537"/>
            <a:ext cx="2784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On-Line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xmlns="" id="{E3091442-6F43-4841-A74D-9C55EB457E04}"/>
              </a:ext>
            </a:extLst>
          </p:cNvPr>
          <p:cNvSpPr txBox="1">
            <a:spLocks/>
          </p:cNvSpPr>
          <p:nvPr/>
        </p:nvSpPr>
        <p:spPr>
          <a:xfrm>
            <a:off x="2206135" y="2715476"/>
            <a:ext cx="3889866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제품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컨셉 및 시장 흐름 분석결과에 따른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적합한 온라인 플랫폼 매칭</a:t>
            </a:r>
            <a:endParaRPr lang="en-US" altLang="ko-KR" sz="1600" b="1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8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endParaRPr lang="en-US" altLang="ko-KR" sz="8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/E-Commerce, V-Commerce, Live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등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온라인 커머스 순차적 확대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pic>
        <p:nvPicPr>
          <p:cNvPr id="2052" name="Picture 4" descr="무신사, 지난달 사용자 59% 늘어…패션 플랫폼 중 1위 - 전자신문">
            <a:extLst>
              <a:ext uri="{FF2B5EF4-FFF2-40B4-BE49-F238E27FC236}">
                <a16:creationId xmlns:a16="http://schemas.microsoft.com/office/drawing/2014/main" xmlns="" id="{A16563BF-9DC4-45B9-87C5-43B8FF1EC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5" t="30221" r="8645" b="30221"/>
          <a:stretch/>
        </p:blipFill>
        <p:spPr bwMode="auto">
          <a:xfrm>
            <a:off x="1547642" y="4390484"/>
            <a:ext cx="2509038" cy="90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네이버 쇼핑라이브 App for iPhone - Free Download 네이버 쇼핑라이브 for iPhone at AppPure">
            <a:extLst>
              <a:ext uri="{FF2B5EF4-FFF2-40B4-BE49-F238E27FC236}">
                <a16:creationId xmlns:a16="http://schemas.microsoft.com/office/drawing/2014/main" xmlns="" id="{027E6E50-EC1C-4145-B2F1-C6B5C3A2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18" y="4044854"/>
            <a:ext cx="1620000" cy="162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>
            <a:extLst>
              <a:ext uri="{FF2B5EF4-FFF2-40B4-BE49-F238E27FC236}">
                <a16:creationId xmlns:a16="http://schemas.microsoft.com/office/drawing/2014/main" xmlns="" id="{A9FE2511-EC15-4975-B125-B6139913ECE6}"/>
              </a:ext>
            </a:extLst>
          </p:cNvPr>
          <p:cNvSpPr txBox="1">
            <a:spLocks/>
          </p:cNvSpPr>
          <p:nvPr/>
        </p:nvSpPr>
        <p:spPr>
          <a:xfrm>
            <a:off x="7469550" y="2715024"/>
            <a:ext cx="3889866" cy="86177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백화점 및 다양한 유통업계에서의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DIG </a:t>
            </a:r>
            <a:r>
              <a:rPr lang="ko-KR" altLang="en-US" sz="1600" b="1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편집샵</a:t>
            </a:r>
            <a:r>
              <a:rPr lang="ko-KR" altLang="en-US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</a:t>
            </a:r>
            <a:r>
              <a:rPr lang="en-US" altLang="ko-KR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OPEN</a:t>
            </a:r>
          </a:p>
          <a:p>
            <a:pPr marL="12700" marR="5080">
              <a:lnSpc>
                <a:spcPct val="100000"/>
              </a:lnSpc>
            </a:pPr>
            <a:endParaRPr lang="en-US" altLang="ko-KR" sz="800" b="1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b="1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/DIG POP-UP STORE OPEN</a:t>
            </a:r>
          </a:p>
        </p:txBody>
      </p:sp>
      <p:pic>
        <p:nvPicPr>
          <p:cNvPr id="2056" name="Picture 8" descr="현대백화점, 평판지수 크게 하락하며 선두와 격차 벌어져... 2020년 8월 백화점 브랜드평판 3위 - 미래한국 Weekly">
            <a:extLst>
              <a:ext uri="{FF2B5EF4-FFF2-40B4-BE49-F238E27FC236}">
                <a16:creationId xmlns:a16="http://schemas.microsoft.com/office/drawing/2014/main" xmlns="" id="{986DEC2B-B0E4-49FD-BEA4-0CA2430D3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69" y="3868401"/>
            <a:ext cx="2322581" cy="108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롯데백화점 노원점, 코로나 19 확진자 방문에 임시 휴점 - Chosunbiz &gt; 산업">
            <a:extLst>
              <a:ext uri="{FF2B5EF4-FFF2-40B4-BE49-F238E27FC236}">
                <a16:creationId xmlns:a16="http://schemas.microsoft.com/office/drawing/2014/main" xmlns="" id="{36C87ED6-F440-4443-BE6F-BDF1D590A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483" y="4043550"/>
            <a:ext cx="2678400" cy="108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330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4">
            <a:extLst>
              <a:ext uri="{FF2B5EF4-FFF2-40B4-BE49-F238E27FC236}">
                <a16:creationId xmlns:a16="http://schemas.microsoft.com/office/drawing/2014/main" xmlns="" id="{F8A289E5-E231-4C1F-8EC5-0CB45F8F0EA9}"/>
              </a:ext>
            </a:extLst>
          </p:cNvPr>
          <p:cNvSpPr/>
          <p:nvPr/>
        </p:nvSpPr>
        <p:spPr>
          <a:xfrm flipV="1">
            <a:off x="82550" y="128337"/>
            <a:ext cx="12109449" cy="115887"/>
          </a:xfrm>
          <a:custGeom>
            <a:avLst/>
            <a:gdLst/>
            <a:ahLst/>
            <a:cxnLst/>
            <a:rect l="l" t="t" r="r" b="b"/>
            <a:pathLst>
              <a:path w="114300" h="5854065">
                <a:moveTo>
                  <a:pt x="0" y="5854010"/>
                </a:moveTo>
                <a:lnTo>
                  <a:pt x="0" y="0"/>
                </a:lnTo>
                <a:lnTo>
                  <a:pt x="114300" y="0"/>
                </a:lnTo>
                <a:lnTo>
                  <a:pt x="114300" y="5854010"/>
                </a:lnTo>
                <a:lnTo>
                  <a:pt x="0" y="5854010"/>
                </a:lnTo>
                <a:close/>
              </a:path>
            </a:pathLst>
          </a:custGeom>
          <a:solidFill>
            <a:srgbClr val="62E5AD"/>
          </a:solidFill>
          <a:ln>
            <a:solidFill>
              <a:srgbClr val="62E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67492935-660B-48CA-BA4F-769FE0E2704D}"/>
              </a:ext>
            </a:extLst>
          </p:cNvPr>
          <p:cNvSpPr txBox="1"/>
          <p:nvPr/>
        </p:nvSpPr>
        <p:spPr>
          <a:xfrm>
            <a:off x="119061" y="0"/>
            <a:ext cx="11953877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142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cs typeface="Arial"/>
              </a:rPr>
              <a:t>SELF-BRANDING</a:t>
            </a:r>
            <a:endParaRPr sz="14200" b="1" spc="-1500" dirty="0">
              <a:gradFill>
                <a:gsLst>
                  <a:gs pos="0">
                    <a:srgbClr val="62E5AD"/>
                  </a:gs>
                  <a:gs pos="100000">
                    <a:srgbClr val="62E5AD"/>
                  </a:gs>
                </a:gsLst>
                <a:lin ang="0" scaled="0"/>
              </a:gra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F1066EA-7CB9-4D90-B311-4861631F396E}"/>
              </a:ext>
            </a:extLst>
          </p:cNvPr>
          <p:cNvSpPr txBox="1"/>
          <p:nvPr/>
        </p:nvSpPr>
        <p:spPr>
          <a:xfrm>
            <a:off x="119061" y="1892826"/>
            <a:ext cx="1097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와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아티스트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협업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으로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고품질</a:t>
            </a:r>
            <a:r>
              <a:rPr lang="en-US" altLang="ko-KR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합리적 가격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의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상품</a:t>
            </a:r>
            <a:r>
              <a:rPr lang="ko-KR" altLang="en-US" sz="3200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을 </a:t>
            </a:r>
            <a:r>
              <a:rPr lang="ko-KR" altLang="en-US" sz="3200" b="1" spc="-5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제작 </a:t>
            </a:r>
            <a:endParaRPr lang="en-US" altLang="ko-KR" sz="3200" b="1" spc="-5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xmlns="" id="{3386EEE7-8129-4809-9A7D-3B09A88DBD17}"/>
              </a:ext>
            </a:extLst>
          </p:cNvPr>
          <p:cNvSpPr/>
          <p:nvPr/>
        </p:nvSpPr>
        <p:spPr>
          <a:xfrm>
            <a:off x="487506" y="3440558"/>
            <a:ext cx="5281237" cy="391201"/>
          </a:xfrm>
          <a:prstGeom prst="roundRect">
            <a:avLst>
              <a:gd name="adj" fmla="val 26288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C5FF7D4-D82C-4020-9C56-034C7C0FB05F}"/>
              </a:ext>
            </a:extLst>
          </p:cNvPr>
          <p:cNvSpPr txBox="1"/>
          <p:nvPr/>
        </p:nvSpPr>
        <p:spPr>
          <a:xfrm>
            <a:off x="487506" y="2889677"/>
            <a:ext cx="5281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DIG Private Brand</a:t>
            </a:r>
            <a:r>
              <a:rPr lang="en-US" altLang="ko-KR" sz="3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(PB) </a:t>
            </a:r>
            <a:r>
              <a:rPr lang="ko-KR" altLang="en-US" sz="3600" spc="-3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개발</a:t>
            </a:r>
            <a:endParaRPr lang="en-US" altLang="ko-KR" sz="3600" spc="-3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6F9398EE-AB8F-4D94-A097-BAFB66943CF1}"/>
              </a:ext>
            </a:extLst>
          </p:cNvPr>
          <p:cNvSpPr txBox="1">
            <a:spLocks/>
          </p:cNvSpPr>
          <p:nvPr/>
        </p:nvSpPr>
        <p:spPr>
          <a:xfrm>
            <a:off x="487506" y="4025333"/>
            <a:ext cx="6789195" cy="123110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하이퀄리티를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지향하며 합리적인 상품 제작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가성비를 넘어 </a:t>
            </a:r>
            <a:r>
              <a:rPr lang="ko-KR" altLang="en-US" sz="1600" spc="-100" dirty="0" err="1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착한가격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품질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,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환경까지 생각하는 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발전된 형태의 </a:t>
            </a: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PB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상품 개발 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/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디자이너 및 아티스트와 협업한 </a:t>
            </a:r>
            <a:endParaRPr lang="en-US" altLang="ko-KR" sz="16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n-US" altLang="ko-KR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  </a:t>
            </a:r>
            <a:r>
              <a:rPr lang="ko-KR" altLang="en-US" sz="1600" spc="-10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다양한 제품군 및 상품 제작 </a:t>
            </a:r>
            <a:endParaRPr lang="en-US" altLang="ko-KR" sz="1200" spc="-10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75000"/>
                      <a:lumOff val="25000"/>
                    </a:prstClr>
                  </a:gs>
                </a:gsLst>
              </a:gradFill>
              <a:latin typeface="Century Gothic" panose="020B0502020202020204" pitchFamily="34" charset="0"/>
              <a:ea typeface="맑은 고딕" panose="020B0503020000020004" pitchFamily="50" charset="-127"/>
              <a:cs typeface="Arial"/>
            </a:endParaRPr>
          </a:p>
        </p:txBody>
      </p:sp>
      <p:pic>
        <p:nvPicPr>
          <p:cNvPr id="3076" name="Picture 4" descr="PB시대의 함의, PB제품은 정말 소비자에게 좋을까 | 1boon">
            <a:extLst>
              <a:ext uri="{FF2B5EF4-FFF2-40B4-BE49-F238E27FC236}">
                <a16:creationId xmlns:a16="http://schemas.microsoft.com/office/drawing/2014/main" xmlns="" id="{764380E1-BB7F-4C4A-99F8-675F45D94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43" y="4429168"/>
            <a:ext cx="617142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이등변 삼각형 9">
            <a:extLst>
              <a:ext uri="{FF2B5EF4-FFF2-40B4-BE49-F238E27FC236}">
                <a16:creationId xmlns:a16="http://schemas.microsoft.com/office/drawing/2014/main" xmlns="" id="{7EDE7C24-0F8C-4A41-B33B-251EAB84E78C}"/>
              </a:ext>
            </a:extLst>
          </p:cNvPr>
          <p:cNvSpPr/>
          <p:nvPr/>
        </p:nvSpPr>
        <p:spPr>
          <a:xfrm>
            <a:off x="5730243" y="6160530"/>
            <a:ext cx="540000" cy="540000"/>
          </a:xfrm>
          <a:prstGeom prst="triangle">
            <a:avLst>
              <a:gd name="adj" fmla="val 0"/>
            </a:avLst>
          </a:prstGeom>
          <a:solidFill>
            <a:srgbClr val="62E5AD"/>
          </a:solidFill>
          <a:ln>
            <a:solidFill>
              <a:srgbClr val="62E5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D40E5F9-422E-4277-95C5-F2B00EF6A0DA}"/>
              </a:ext>
            </a:extLst>
          </p:cNvPr>
          <p:cNvSpPr txBox="1"/>
          <p:nvPr/>
        </p:nvSpPr>
        <p:spPr>
          <a:xfrm>
            <a:off x="5730243" y="4123219"/>
            <a:ext cx="20277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ko-KR" sz="1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*PB </a:t>
            </a:r>
            <a:r>
              <a:rPr kumimoji="0" lang="ko-KR" altLang="en-US" sz="1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75000"/>
                        <a:lumOff val="25000"/>
                      </a:prstClr>
                    </a:gs>
                  </a:gsLst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Arial"/>
              </a:rPr>
              <a:t>브랜드 변모 주요 추이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76072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1">
            <a:extLst>
              <a:ext uri="{FF2B5EF4-FFF2-40B4-BE49-F238E27FC236}">
                <a16:creationId xmlns:a16="http://schemas.microsoft.com/office/drawing/2014/main" xmlns="" id="{4A41FB0E-66CE-421C-A4EF-A10ED157AF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177" y="4418200"/>
            <a:ext cx="11342635" cy="2911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660"/>
              </a:lnSpc>
            </a:pPr>
            <a:r>
              <a:rPr sz="245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T</a:t>
            </a:r>
            <a:r>
              <a:rPr sz="245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H</a:t>
            </a:r>
            <a:r>
              <a:rPr sz="245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A</a:t>
            </a:r>
            <a:r>
              <a:rPr sz="245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N</a:t>
            </a:r>
            <a:r>
              <a:rPr sz="24500" b="1" spc="-1500" dirty="0">
                <a:gradFill>
                  <a:gsLst>
                    <a:gs pos="0">
                      <a:srgbClr val="6FB1E1"/>
                    </a:gs>
                    <a:gs pos="100000">
                      <a:srgbClr val="6FB1E1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K</a:t>
            </a:r>
            <a:r>
              <a:rPr sz="24500" b="1" spc="-1500" dirty="0">
                <a:gradFill>
                  <a:gsLst>
                    <a:gs pos="0">
                      <a:srgbClr val="62E5AD"/>
                    </a:gs>
                    <a:gs pos="100000">
                      <a:srgbClr val="62E5AD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S</a:t>
            </a: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xmlns="" id="{0973E37A-A067-406D-BC05-69DE0601E0E1}"/>
              </a:ext>
            </a:extLst>
          </p:cNvPr>
          <p:cNvSpPr txBox="1">
            <a:spLocks/>
          </p:cNvSpPr>
          <p:nvPr/>
        </p:nvSpPr>
        <p:spPr>
          <a:xfrm>
            <a:off x="-77000" y="388"/>
            <a:ext cx="12069729" cy="14773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lnSpc>
                <a:spcPct val="100000"/>
              </a:lnSpc>
            </a:pPr>
            <a:r>
              <a:rPr lang="ko-KR" altLang="en-US" sz="9600" b="1" spc="-15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우리와 함께 하시겠습니까</a:t>
            </a:r>
            <a:r>
              <a:rPr lang="en-US" altLang="ko-KR" sz="9600" b="1" spc="-15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atin typeface="Century Gothic" panose="020B0502020202020204" pitchFamily="34" charset="0"/>
                <a:ea typeface="+mn-ea"/>
                <a:cs typeface="Arial"/>
              </a:rPr>
              <a:t>?</a:t>
            </a:r>
            <a:endParaRPr lang="en-US" sz="9600" b="1" spc="-15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470" name="object 2">
            <a:extLst>
              <a:ext uri="{FF2B5EF4-FFF2-40B4-BE49-F238E27FC236}">
                <a16:creationId xmlns:a16="http://schemas.microsoft.com/office/drawing/2014/main" xmlns="" id="{AEEC6B75-6522-4679-B1D0-7C3B1262513E}"/>
              </a:ext>
            </a:extLst>
          </p:cNvPr>
          <p:cNvSpPr/>
          <p:nvPr/>
        </p:nvSpPr>
        <p:spPr>
          <a:xfrm>
            <a:off x="12032" y="1479887"/>
            <a:ext cx="12192000" cy="3903189"/>
          </a:xfrm>
          <a:prstGeom prst="rect">
            <a:avLst/>
          </a:prstGeom>
          <a:blipFill>
            <a:blip r:embed="rId2" cstate="print"/>
            <a:stretch>
              <a:fillRect t="-47452" b="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1" name="그림 470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37FB592-50D0-4D0E-9FA1-EC2B83D985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22" y="6310113"/>
            <a:ext cx="77759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981</Words>
  <Application>Microsoft Office PowerPoint</Application>
  <PresentationFormat>사용자 지정</PresentationFormat>
  <Paragraphs>266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THE  VALUE  OF  TOGETHER</vt:lpstr>
      <vt:lpstr>PowerPoint 프레젠테이션</vt:lpstr>
      <vt:lpstr>DIG는 디자이너와 창작자들의 기획과 제조, 유통 비즈니스  지원 및 협업의 기회를 제공하여 동반성장과 이익을 추구하는 대한민국 패션 Leading Company입니다.</vt:lpstr>
      <vt:lpstr>DIG는 디자이너와 창작자들의 가치를 발견하여 그들의  새로운 콘텐츠 제작과 지속 가능한 성공을 응원합니다.</vt:lpstr>
      <vt:lpstr>DIG는 영역의 한계를 두지 않고, 무한대의 브랜드들과 함께  패션만이 아닌 문화 전반을 다루기 위해 노력 합니다. </vt:lpstr>
      <vt:lpstr>디자이너, 창작자와 함께 할 수 있는  DIG만의 새로운 서비스 조직이 준비되어 있습니다. </vt:lpstr>
      <vt:lpstr>PowerPoint 프레젠테이션</vt:lpstr>
      <vt:lpstr>PowerPoint 프레젠테이션</vt:lpstr>
      <vt:lpstr>DIG는 패션을 넘어  홈, 푸드, 테크 등 다양한 영역의 개인부터 기업까지 누구에게나  열려 있습니다. </vt:lpstr>
      <vt:lpstr>www.di-g.co.kr 홈페이지 Apply 메뉴를 통해  포트폴리오를 상시 접수 받고 있습니다.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2020-12-29T05:44:03Z</dcterms:created>
  <dcterms:modified xsi:type="dcterms:W3CDTF">2021-01-11T02:11:49Z</dcterms:modified>
</cp:coreProperties>
</file>