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614" y="4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5373" y="4755623"/>
            <a:ext cx="7266983" cy="976411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5099783" y="9145408"/>
            <a:ext cx="360331" cy="491614"/>
            <a:chOff x="15099783" y="9145408"/>
            <a:chExt cx="360331" cy="491614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99783" y="9145408"/>
              <a:ext cx="360331" cy="491614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4901" y="2690493"/>
            <a:ext cx="4368187" cy="2442426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642954" y="9128363"/>
            <a:ext cx="2349157" cy="603834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563467" y="4605147"/>
            <a:ext cx="6887802" cy="103739"/>
            <a:chOff x="1563467" y="4605147"/>
            <a:chExt cx="6887802" cy="10373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3467" y="4605147"/>
              <a:ext cx="6887802" cy="103739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 rotWithShape="1">
          <a:blip r:embed="rId7" cstate="print"/>
          <a:srcRect l="63112"/>
          <a:stretch/>
        </p:blipFill>
        <p:spPr>
          <a:xfrm>
            <a:off x="6659281" y="3528100"/>
            <a:ext cx="2093075" cy="11289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42857" y="0"/>
            <a:ext cx="10409275" cy="10409275"/>
            <a:chOff x="9142857" y="0"/>
            <a:chExt cx="10409275" cy="1040927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2857" y="0"/>
              <a:ext cx="10409275" cy="10409275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8093" y="1136778"/>
            <a:ext cx="7744438" cy="1898124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313068" y="3014318"/>
            <a:ext cx="917569" cy="73247"/>
            <a:chOff x="1313068" y="3014318"/>
            <a:chExt cx="917569" cy="73247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068" y="3014318"/>
              <a:ext cx="917569" cy="73247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4216" y="5088572"/>
            <a:ext cx="3956044" cy="499987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33493" y="5088572"/>
            <a:ext cx="4847987" cy="49998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401834" y="5479040"/>
            <a:ext cx="4862008" cy="10526675"/>
            <a:chOff x="2401834" y="5479040"/>
            <a:chExt cx="4862008" cy="1052667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01834" y="5479040"/>
              <a:ext cx="4862008" cy="1052667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0924647" y="5498088"/>
            <a:ext cx="4984829" cy="10792594"/>
            <a:chOff x="10924647" y="5498088"/>
            <a:chExt cx="4984829" cy="10792594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24647" y="5498088"/>
              <a:ext cx="4984829" cy="10792594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82563" y="3341582"/>
            <a:ext cx="4988548" cy="904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1253127" y="0"/>
            <a:ext cx="8299005" cy="10409275"/>
            <a:chOff x="11253127" y="0"/>
            <a:chExt cx="8299005" cy="1040927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53127" y="0"/>
              <a:ext cx="8299005" cy="1040927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332116" y="2193687"/>
            <a:ext cx="917569" cy="73247"/>
            <a:chOff x="1332116" y="2193687"/>
            <a:chExt cx="917569" cy="7324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2116" y="2193687"/>
              <a:ext cx="917569" cy="73247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8093" y="1136778"/>
            <a:ext cx="9691772" cy="1120534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82563" y="2836481"/>
            <a:ext cx="7508053" cy="915129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332114" y="6841879"/>
            <a:ext cx="9543377" cy="3443836"/>
            <a:chOff x="1332114" y="6841879"/>
            <a:chExt cx="9543377" cy="3443836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2114" y="6841879"/>
              <a:ext cx="9543377" cy="3443836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86401" y="4026515"/>
            <a:ext cx="9085424" cy="915119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713067" y="602490"/>
            <a:ext cx="4249605" cy="9195019"/>
            <a:chOff x="12713067" y="602490"/>
            <a:chExt cx="4249605" cy="9195019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13067" y="602490"/>
              <a:ext cx="4249605" cy="91950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804920-CEE7-ED37-BA5B-4CE4EA9C8B00}"/>
              </a:ext>
            </a:extLst>
          </p:cNvPr>
          <p:cNvSpPr txBox="1"/>
          <p:nvPr/>
        </p:nvSpPr>
        <p:spPr>
          <a:xfrm>
            <a:off x="4572000" y="3890308"/>
            <a:ext cx="1046953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>
                <a:solidFill>
                  <a:schemeClr val="bg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빠르고 쉽게 매력적인 </a:t>
            </a:r>
            <a:r>
              <a:rPr lang="ko-KR" altLang="en-US" sz="6000" dirty="0" err="1">
                <a:solidFill>
                  <a:schemeClr val="bg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제품컷을</a:t>
            </a:r>
            <a:endParaRPr lang="en-US" altLang="ko-KR" sz="6000" dirty="0">
              <a:solidFill>
                <a:schemeClr val="bg1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r>
              <a:rPr lang="ko-KR" altLang="en-US" sz="6000" dirty="0">
                <a:solidFill>
                  <a:schemeClr val="bg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만드는 것이</a:t>
            </a:r>
            <a:endParaRPr lang="ko-KR" altLang="en-US" dirty="0">
              <a:solidFill>
                <a:schemeClr val="bg1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3" name="Object 2"/>
          <p:cNvPicPr>
            <a:picLocks noChangeAspect="1"/>
          </p:cNvPicPr>
          <p:nvPr/>
        </p:nvPicPr>
        <p:blipFill rotWithShape="1">
          <a:blip r:embed="rId2" cstate="print"/>
          <a:srcRect l="65672"/>
          <a:stretch/>
        </p:blipFill>
        <p:spPr>
          <a:xfrm>
            <a:off x="8915400" y="4533900"/>
            <a:ext cx="4225446" cy="14910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387755" y="876300"/>
            <a:ext cx="15962504" cy="10516204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488F5A5B-2A57-E4D5-4A70-D6B4CA929ED2}"/>
              </a:ext>
            </a:extLst>
          </p:cNvPr>
          <p:cNvGrpSpPr/>
          <p:nvPr/>
        </p:nvGrpSpPr>
        <p:grpSpPr>
          <a:xfrm>
            <a:off x="533400" y="662149"/>
            <a:ext cx="7620000" cy="1910806"/>
            <a:chOff x="1218093" y="1070112"/>
            <a:chExt cx="7620000" cy="1910806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1313068" y="2193687"/>
              <a:ext cx="917569" cy="73247"/>
              <a:chOff x="1313068" y="2193687"/>
              <a:chExt cx="917569" cy="73247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313068" y="2193687"/>
                <a:ext cx="917569" cy="73247"/>
              </a:xfrm>
              <a:prstGeom prst="rect">
                <a:avLst/>
              </a:prstGeom>
            </p:spPr>
          </p:pic>
        </p:grpSp>
        <p:pic>
          <p:nvPicPr>
            <p:cNvPr id="8" name="Object 7"/>
            <p:cNvPicPr>
              <a:picLocks noChangeAspect="1"/>
            </p:cNvPicPr>
            <p:nvPr/>
          </p:nvPicPr>
          <p:blipFill rotWithShape="1">
            <a:blip r:embed="rId4" cstate="print"/>
            <a:srcRect r="27978"/>
            <a:stretch/>
          </p:blipFill>
          <p:spPr>
            <a:xfrm>
              <a:off x="1218093" y="1070112"/>
              <a:ext cx="7620000" cy="1120534"/>
            </a:xfrm>
            <a:prstGeom prst="rect">
              <a:avLst/>
            </a:prstGeom>
          </p:spPr>
        </p:pic>
        <p:pic>
          <p:nvPicPr>
            <p:cNvPr id="9" name="Object 8"/>
            <p:cNvPicPr>
              <a:picLocks noChangeAspect="1"/>
            </p:cNvPicPr>
            <p:nvPr/>
          </p:nvPicPr>
          <p:blipFill rotWithShape="1">
            <a:blip r:embed="rId5" cstate="print"/>
            <a:srcRect t="51958"/>
            <a:stretch/>
          </p:blipFill>
          <p:spPr>
            <a:xfrm>
              <a:off x="1233333" y="2461968"/>
              <a:ext cx="6723186" cy="518950"/>
            </a:xfrm>
            <a:prstGeom prst="rect">
              <a:avLst/>
            </a:prstGeom>
          </p:spPr>
        </p:pic>
      </p:grpSp>
      <p:pic>
        <p:nvPicPr>
          <p:cNvPr id="4" name="그림 3" descr="텍스트, 모니터, 전자기기, 스크린샷이(가) 표시된 사진&#10;&#10;자동 생성된 설명">
            <a:extLst>
              <a:ext uri="{FF2B5EF4-FFF2-40B4-BE49-F238E27FC236}">
                <a16:creationId xmlns:a16="http://schemas.microsoft.com/office/drawing/2014/main" id="{C7C249B3-55E6-86FD-2099-6B35B01E34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4076700"/>
            <a:ext cx="7779223" cy="43434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616C402-4A7F-C2B0-1545-D6B0546440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4744" y="2895111"/>
            <a:ext cx="4008467" cy="10745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313068" y="2193687"/>
            <a:ext cx="917569" cy="73247"/>
            <a:chOff x="1313068" y="2193687"/>
            <a:chExt cx="917569" cy="7324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068" y="2193687"/>
              <a:ext cx="917569" cy="73247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8093" y="1019140"/>
            <a:ext cx="6603706" cy="1383248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942009" y="3162300"/>
            <a:ext cx="6915687" cy="5218414"/>
            <a:chOff x="4285713" y="2666571"/>
            <a:chExt cx="10150399" cy="7619143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5713" y="2666571"/>
              <a:ext cx="10150399" cy="7619143"/>
            </a:xfrm>
            <a:prstGeom prst="rect">
              <a:avLst/>
            </a:prstGeom>
          </p:spPr>
        </p:pic>
      </p:grpSp>
      <p:pic>
        <p:nvPicPr>
          <p:cNvPr id="8" name="그림 7" descr="사람, 실내, 여자, 가장이(가) 표시된 사진&#10;&#10;자동 생성된 설명">
            <a:extLst>
              <a:ext uri="{FF2B5EF4-FFF2-40B4-BE49-F238E27FC236}">
                <a16:creationId xmlns:a16="http://schemas.microsoft.com/office/drawing/2014/main" id="{F39FF958-D4DD-703C-6BFA-77225E8ED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3162300"/>
            <a:ext cx="3913810" cy="5218414"/>
          </a:xfrm>
          <a:prstGeom prst="rect">
            <a:avLst/>
          </a:prstGeom>
        </p:spPr>
      </p:pic>
      <p:pic>
        <p:nvPicPr>
          <p:cNvPr id="10" name="그림 9" descr="사람, 의류, 여자, 실내이(가) 표시된 사진&#10;&#10;자동 생성된 설명">
            <a:extLst>
              <a:ext uri="{FF2B5EF4-FFF2-40B4-BE49-F238E27FC236}">
                <a16:creationId xmlns:a16="http://schemas.microsoft.com/office/drawing/2014/main" id="{BFB93590-8E0D-D64A-9ADD-795C8BF27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010" y="3162300"/>
            <a:ext cx="3913810" cy="5218414"/>
          </a:xfrm>
          <a:prstGeom prst="rect">
            <a:avLst/>
          </a:prstGeom>
        </p:spPr>
      </p:pic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49CB7C5B-D2D3-76A0-AA24-885B3465189D}"/>
              </a:ext>
            </a:extLst>
          </p:cNvPr>
          <p:cNvSpPr/>
          <p:nvPr/>
        </p:nvSpPr>
        <p:spPr>
          <a:xfrm>
            <a:off x="4171252" y="5448300"/>
            <a:ext cx="457200" cy="5334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7F3293C7-07C2-0789-6780-17E385136EBD}"/>
              </a:ext>
            </a:extLst>
          </p:cNvPr>
          <p:cNvSpPr/>
          <p:nvPr/>
        </p:nvSpPr>
        <p:spPr>
          <a:xfrm>
            <a:off x="12905410" y="5504807"/>
            <a:ext cx="457200" cy="5334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313068" y="2193687"/>
            <a:ext cx="917569" cy="73247"/>
            <a:chOff x="1313068" y="2193687"/>
            <a:chExt cx="917569" cy="7324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068" y="2193687"/>
              <a:ext cx="917569" cy="73247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8093" y="1019140"/>
            <a:ext cx="6603706" cy="1383248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8077200" y="1791907"/>
            <a:ext cx="9959638" cy="7475953"/>
            <a:chOff x="4438094" y="2809761"/>
            <a:chExt cx="9959638" cy="7475953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8094" y="2809761"/>
              <a:ext cx="9959638" cy="7475953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7BB4CBA-2575-9494-C5C7-A49E354E81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27"/>
          <a:stretch/>
        </p:blipFill>
        <p:spPr>
          <a:xfrm>
            <a:off x="236875" y="3285642"/>
            <a:ext cx="8817124" cy="59822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벽, 가장, 입은, 다채로운이(가) 표시된 사진&#10;&#10;자동 생성된 설명">
            <a:extLst>
              <a:ext uri="{FF2B5EF4-FFF2-40B4-BE49-F238E27FC236}">
                <a16:creationId xmlns:a16="http://schemas.microsoft.com/office/drawing/2014/main" id="{CB198182-7F29-FEF0-F975-7056953C7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438400"/>
            <a:ext cx="12192000" cy="5410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696458-4DF9-2DF3-2008-CD7198500FAC}"/>
              </a:ext>
            </a:extLst>
          </p:cNvPr>
          <p:cNvSpPr txBox="1"/>
          <p:nvPr/>
        </p:nvSpPr>
        <p:spPr>
          <a:xfrm>
            <a:off x="1066800" y="1104900"/>
            <a:ext cx="124268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버츄어</a:t>
            </a:r>
            <a:r>
              <a:rPr lang="ko-KR" altLang="en-US" sz="4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모델 적용 예시 </a:t>
            </a:r>
            <a:r>
              <a:rPr lang="en-US" altLang="ko-KR" sz="4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– </a:t>
            </a:r>
            <a:r>
              <a:rPr lang="ko-KR" altLang="en-US" sz="4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영상</a:t>
            </a:r>
            <a:r>
              <a:rPr lang="en-US" altLang="ko-KR" sz="4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4800" dirty="0" err="1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라이브스트리밍</a:t>
            </a:r>
            <a:endParaRPr lang="en-US" altLang="ko-KR" sz="48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  <a:p>
            <a:endParaRPr lang="ko-KR" altLang="en-US" sz="48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70E797-6196-EBD2-04E2-EFCD04DDF5D3}"/>
              </a:ext>
            </a:extLst>
          </p:cNvPr>
          <p:cNvSpPr txBox="1"/>
          <p:nvPr/>
        </p:nvSpPr>
        <p:spPr>
          <a:xfrm>
            <a:off x="7848600" y="9639300"/>
            <a:ext cx="9961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(                      </a:t>
            </a:r>
            <a:r>
              <a:rPr lang="ko-KR" altLang="en-US" sz="2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내에서 제공하는 서비스는 아님</a:t>
            </a:r>
            <a:r>
              <a:rPr lang="en-US" altLang="ko-KR" sz="2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2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별도 의뢰필요</a:t>
            </a:r>
            <a:r>
              <a:rPr lang="en-US" altLang="ko-KR" sz="28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)</a:t>
            </a:r>
            <a:endParaRPr lang="ko-KR" altLang="en-US" sz="2800" dirty="0"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DF6F9DA-4763-BDA9-0B9E-8ED159E5B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9571189"/>
            <a:ext cx="2057400" cy="55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4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4025" y="3753863"/>
            <a:ext cx="4368187" cy="2447930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8096" y="8405206"/>
            <a:ext cx="9026901" cy="1297825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1125" y="3338011"/>
            <a:ext cx="10632731" cy="14430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</Words>
  <Application>Microsoft Office PowerPoint</Application>
  <PresentationFormat>사용자 지정</PresentationFormat>
  <Paragraphs>4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에스코어 드림 6 Bold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309</cp:lastModifiedBy>
  <cp:revision>6</cp:revision>
  <dcterms:created xsi:type="dcterms:W3CDTF">2022-06-09T18:35:34Z</dcterms:created>
  <dcterms:modified xsi:type="dcterms:W3CDTF">2022-08-17T05:09:22Z</dcterms:modified>
</cp:coreProperties>
</file>